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1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theme/theme1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06" r:id="rId4"/>
    <p:sldMasterId id="2147483719" r:id="rId5"/>
    <p:sldMasterId id="2147483666" r:id="rId6"/>
    <p:sldMasterId id="2147483717" r:id="rId7"/>
    <p:sldMasterId id="2147483650" r:id="rId8"/>
    <p:sldMasterId id="2147483671" r:id="rId9"/>
    <p:sldMasterId id="2147483674" r:id="rId10"/>
    <p:sldMasterId id="2147483676" r:id="rId11"/>
    <p:sldMasterId id="2147483680" r:id="rId12"/>
    <p:sldMasterId id="2147483684" r:id="rId13"/>
    <p:sldMasterId id="2147483690" r:id="rId14"/>
    <p:sldMasterId id="2147483700" r:id="rId15"/>
    <p:sldMasterId id="2147483698" r:id="rId16"/>
    <p:sldMasterId id="2147483708" r:id="rId17"/>
  </p:sldMasterIdLst>
  <p:notesMasterIdLst>
    <p:notesMasterId r:id="rId26"/>
  </p:notesMasterIdLst>
  <p:sldIdLst>
    <p:sldId id="304" r:id="rId18"/>
    <p:sldId id="269" r:id="rId19"/>
    <p:sldId id="303" r:id="rId20"/>
    <p:sldId id="305" r:id="rId21"/>
    <p:sldId id="270" r:id="rId22"/>
    <p:sldId id="285" r:id="rId23"/>
    <p:sldId id="296" r:id="rId24"/>
    <p:sldId id="306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27" y="2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ith van Wolferen" userId="590d365d-1e56-4bae-9f38-a23e6f436584" providerId="ADAL" clId="{198DF407-C959-4BD4-AD93-F72F6ECA8ADE}"/>
    <pc:docChg chg="delSld delMainMaster">
      <pc:chgData name="Edith van Wolferen" userId="590d365d-1e56-4bae-9f38-a23e6f436584" providerId="ADAL" clId="{198DF407-C959-4BD4-AD93-F72F6ECA8ADE}" dt="2025-12-04T09:18:54.650" v="1"/>
      <pc:docMkLst>
        <pc:docMk/>
      </pc:docMkLst>
      <pc:sldChg chg="del">
        <pc:chgData name="Edith van Wolferen" userId="590d365d-1e56-4bae-9f38-a23e6f436584" providerId="ADAL" clId="{198DF407-C959-4BD4-AD93-F72F6ECA8ADE}" dt="2025-12-04T09:18:50.020" v="0" actId="47"/>
        <pc:sldMkLst>
          <pc:docMk/>
          <pc:sldMk cId="1936908557" sldId="265"/>
        </pc:sldMkLst>
      </pc:sldChg>
      <pc:sldMasterChg chg="del delSldLayout">
        <pc:chgData name="Edith van Wolferen" userId="590d365d-1e56-4bae-9f38-a23e6f436584" providerId="ADAL" clId="{198DF407-C959-4BD4-AD93-F72F6ECA8ADE}" dt="2025-12-04T09:18:54.650" v="1"/>
        <pc:sldMasterMkLst>
          <pc:docMk/>
          <pc:sldMasterMk cId="4220394159" sldId="2147483648"/>
        </pc:sldMasterMkLst>
        <pc:sldLayoutChg chg="del">
          <pc:chgData name="Edith van Wolferen" userId="590d365d-1e56-4bae-9f38-a23e6f436584" providerId="ADAL" clId="{198DF407-C959-4BD4-AD93-F72F6ECA8ADE}" dt="2025-12-04T09:18:54.650" v="1"/>
          <pc:sldLayoutMkLst>
            <pc:docMk/>
            <pc:sldMasterMk cId="4220394159" sldId="2147483648"/>
            <pc:sldLayoutMk cId="906609298" sldId="2147483649"/>
          </pc:sldLayoutMkLst>
        </pc:sldLayoutChg>
        <pc:sldLayoutChg chg="del">
          <pc:chgData name="Edith van Wolferen" userId="590d365d-1e56-4bae-9f38-a23e6f436584" providerId="ADAL" clId="{198DF407-C959-4BD4-AD93-F72F6ECA8ADE}" dt="2025-12-04T09:18:54.650" v="1"/>
          <pc:sldLayoutMkLst>
            <pc:docMk/>
            <pc:sldMasterMk cId="4220394159" sldId="2147483648"/>
            <pc:sldLayoutMk cId="1518097270" sldId="2147483665"/>
          </pc:sldLayoutMkLst>
        </pc:sldLayoutChg>
        <pc:sldLayoutChg chg="del">
          <pc:chgData name="Edith van Wolferen" userId="590d365d-1e56-4bae-9f38-a23e6f436584" providerId="ADAL" clId="{198DF407-C959-4BD4-AD93-F72F6ECA8ADE}" dt="2025-12-04T09:18:54.650" v="1"/>
          <pc:sldLayoutMkLst>
            <pc:docMk/>
            <pc:sldMasterMk cId="4220394159" sldId="2147483648"/>
            <pc:sldLayoutMk cId="605850326" sldId="2147483669"/>
          </pc:sldLayoutMkLst>
        </pc:sldLayoutChg>
      </pc:sldMasterChg>
    </pc:docChg>
  </pc:docChgLst>
  <pc:docChgLst>
    <pc:chgData name="Lilianne Koopmans" userId="S::lilianne.koopmans@rijnbrink.nl::ba257db4-3593-4784-9d8c-9ad6cdb66e7a" providerId="AD" clId="Web-{CE02846D-FE25-430E-5A3D-58C21C5C3D3C}"/>
    <pc:docChg chg="modSld">
      <pc:chgData name="Lilianne Koopmans" userId="S::lilianne.koopmans@rijnbrink.nl::ba257db4-3593-4784-9d8c-9ad6cdb66e7a" providerId="AD" clId="Web-{CE02846D-FE25-430E-5A3D-58C21C5C3D3C}" dt="2025-11-24T08:44:24.202" v="26" actId="1076"/>
      <pc:docMkLst>
        <pc:docMk/>
      </pc:docMkLst>
      <pc:sldChg chg="modSp">
        <pc:chgData name="Lilianne Koopmans" userId="S::lilianne.koopmans@rijnbrink.nl::ba257db4-3593-4784-9d8c-9ad6cdb66e7a" providerId="AD" clId="Web-{CE02846D-FE25-430E-5A3D-58C21C5C3D3C}" dt="2025-11-24T08:44:24.202" v="26" actId="1076"/>
        <pc:sldMkLst>
          <pc:docMk/>
          <pc:sldMk cId="2002719006" sldId="304"/>
        </pc:sldMkLst>
        <pc:spChg chg="mod">
          <ac:chgData name="Lilianne Koopmans" userId="S::lilianne.koopmans@rijnbrink.nl::ba257db4-3593-4784-9d8c-9ad6cdb66e7a" providerId="AD" clId="Web-{CE02846D-FE25-430E-5A3D-58C21C5C3D3C}" dt="2025-11-24T08:44:24.202" v="26" actId="1076"/>
          <ac:spMkLst>
            <pc:docMk/>
            <pc:sldMk cId="2002719006" sldId="304"/>
            <ac:spMk id="5" creationId="{E6F51FA6-B775-3F9B-373D-1C90E4A71E18}"/>
          </ac:spMkLst>
        </pc:spChg>
        <pc:spChg chg="mod">
          <ac:chgData name="Lilianne Koopmans" userId="S::lilianne.koopmans@rijnbrink.nl::ba257db4-3593-4784-9d8c-9ad6cdb66e7a" providerId="AD" clId="Web-{CE02846D-FE25-430E-5A3D-58C21C5C3D3C}" dt="2025-11-24T08:44:24.170" v="25" actId="1076"/>
          <ac:spMkLst>
            <pc:docMk/>
            <pc:sldMk cId="2002719006" sldId="304"/>
            <ac:spMk id="6" creationId="{C3CE68CC-B206-8AF3-E6F1-C553059BB809}"/>
          </ac:spMkLst>
        </pc:spChg>
        <pc:picChg chg="mod">
          <ac:chgData name="Lilianne Koopmans" userId="S::lilianne.koopmans@rijnbrink.nl::ba257db4-3593-4784-9d8c-9ad6cdb66e7a" providerId="AD" clId="Web-{CE02846D-FE25-430E-5A3D-58C21C5C3D3C}" dt="2025-11-24T08:43:52.903" v="21" actId="14100"/>
          <ac:picMkLst>
            <pc:docMk/>
            <pc:sldMk cId="2002719006" sldId="304"/>
            <ac:picMk id="2" creationId="{0E9498F8-AA34-67C5-1598-E98AA2486D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93BC8-67F9-C248-B34B-F1A41613ECB3}" type="datetimeFigureOut">
              <a:rPr lang="nl-NL" smtClean="0"/>
              <a:t>4-12-2025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D9ED3-0A01-4B43-9D10-E2DD824CAE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77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3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2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19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8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4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chtlij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614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C1D122E-AC5D-9652-EF4C-9C6B0AFB8112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A6B28DF2-57EB-22D5-2887-C5B02CB577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76626" y="1023416"/>
            <a:ext cx="383089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Hoofdstuk titel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2A38998F-C73E-6EAF-7550-6DDB53FFC4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761015"/>
            <a:ext cx="90668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chemeClr val="accent4"/>
                </a:solidFill>
              </a:defRPr>
            </a:lvl1pPr>
            <a:lvl2pPr marL="457200" indent="0">
              <a:buNone/>
              <a:defRPr sz="5000"/>
            </a:lvl2pPr>
            <a:lvl3pPr marL="914400" indent="0">
              <a:buNone/>
              <a:defRPr sz="5000"/>
            </a:lvl3pPr>
            <a:lvl4pPr marL="1371600" indent="0">
              <a:buNone/>
              <a:defRPr sz="5000"/>
            </a:lvl4pPr>
            <a:lvl5pPr marL="1828800" indent="0">
              <a:buNone/>
              <a:defRPr sz="5000"/>
            </a:lvl5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6" name="Tijdelijke aanduiding voor tekst 10">
            <a:extLst>
              <a:ext uri="{FF2B5EF4-FFF2-40B4-BE49-F238E27FC236}">
                <a16:creationId xmlns:a16="http://schemas.microsoft.com/office/drawing/2014/main" id="{E8FACF1D-B08E-15EF-2260-66D1090B25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76626" y="1974638"/>
            <a:ext cx="383089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Hoofdstuk titel</a:t>
            </a:r>
          </a:p>
        </p:txBody>
      </p:sp>
      <p:sp>
        <p:nvSpPr>
          <p:cNvPr id="7" name="Tijdelijke aanduiding voor tekst 20">
            <a:extLst>
              <a:ext uri="{FF2B5EF4-FFF2-40B4-BE49-F238E27FC236}">
                <a16:creationId xmlns:a16="http://schemas.microsoft.com/office/drawing/2014/main" id="{D35BB5F0-DE09-4C2F-2245-CCB3588B5B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712237"/>
            <a:ext cx="90668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chemeClr val="accent4"/>
                </a:solidFill>
              </a:defRPr>
            </a:lvl1pPr>
            <a:lvl2pPr marL="457200" indent="0">
              <a:buNone/>
              <a:defRPr sz="5000"/>
            </a:lvl2pPr>
            <a:lvl3pPr marL="914400" indent="0">
              <a:buNone/>
              <a:defRPr sz="5000"/>
            </a:lvl3pPr>
            <a:lvl4pPr marL="1371600" indent="0">
              <a:buNone/>
              <a:defRPr sz="5000"/>
            </a:lvl4pPr>
            <a:lvl5pPr marL="1828800" indent="0">
              <a:buNone/>
              <a:defRPr sz="5000"/>
            </a:lvl5pPr>
          </a:lstStyle>
          <a:p>
            <a:pPr lvl="0"/>
            <a:r>
              <a:rPr lang="nl-NL"/>
              <a:t>02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765E98EB-A35D-DB93-69BB-2F1DF83C58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626" y="2925860"/>
            <a:ext cx="383089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Hoofdstuk titel</a:t>
            </a:r>
          </a:p>
        </p:txBody>
      </p:sp>
      <p:sp>
        <p:nvSpPr>
          <p:cNvPr id="9" name="Tijdelijke aanduiding voor tekst 20">
            <a:extLst>
              <a:ext uri="{FF2B5EF4-FFF2-40B4-BE49-F238E27FC236}">
                <a16:creationId xmlns:a16="http://schemas.microsoft.com/office/drawing/2014/main" id="{F5A6AC97-D078-7010-CAE8-9B52D730CE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663459"/>
            <a:ext cx="90668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chemeClr val="accent4"/>
                </a:solidFill>
              </a:defRPr>
            </a:lvl1pPr>
            <a:lvl2pPr marL="457200" indent="0">
              <a:buNone/>
              <a:defRPr sz="5000"/>
            </a:lvl2pPr>
            <a:lvl3pPr marL="914400" indent="0">
              <a:buNone/>
              <a:defRPr sz="5000"/>
            </a:lvl3pPr>
            <a:lvl4pPr marL="1371600" indent="0">
              <a:buNone/>
              <a:defRPr sz="5000"/>
            </a:lvl4pPr>
            <a:lvl5pPr marL="1828800" indent="0">
              <a:buNone/>
              <a:defRPr sz="5000"/>
            </a:lvl5pPr>
          </a:lstStyle>
          <a:p>
            <a:pPr lvl="0"/>
            <a:r>
              <a:rPr lang="nl-NL"/>
              <a:t>03</a:t>
            </a:r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5A1D6605-8739-55D2-5E5F-1E60657D98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6626" y="3877082"/>
            <a:ext cx="383089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Hoofdstuk titel</a:t>
            </a:r>
          </a:p>
        </p:txBody>
      </p:sp>
      <p:sp>
        <p:nvSpPr>
          <p:cNvPr id="12" name="Tijdelijke aanduiding voor tekst 20">
            <a:extLst>
              <a:ext uri="{FF2B5EF4-FFF2-40B4-BE49-F238E27FC236}">
                <a16:creationId xmlns:a16="http://schemas.microsoft.com/office/drawing/2014/main" id="{EB70151B-777C-1162-8507-A5D99D754C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3614681"/>
            <a:ext cx="90668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chemeClr val="accent4"/>
                </a:solidFill>
              </a:defRPr>
            </a:lvl1pPr>
            <a:lvl2pPr marL="457200" indent="0">
              <a:buNone/>
              <a:defRPr sz="5000"/>
            </a:lvl2pPr>
            <a:lvl3pPr marL="914400" indent="0">
              <a:buNone/>
              <a:defRPr sz="5000"/>
            </a:lvl3pPr>
            <a:lvl4pPr marL="1371600" indent="0">
              <a:buNone/>
              <a:defRPr sz="5000"/>
            </a:lvl4pPr>
            <a:lvl5pPr marL="1828800" indent="0">
              <a:buNone/>
              <a:defRPr sz="5000"/>
            </a:lvl5pPr>
          </a:lstStyle>
          <a:p>
            <a:pPr lvl="0"/>
            <a:r>
              <a:rPr lang="nl-NL"/>
              <a:t>04</a:t>
            </a:r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B8D6BB65-A6C8-7DF0-6E0E-514F021510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76626" y="4828304"/>
            <a:ext cx="383089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Hoofdstuk titel</a:t>
            </a:r>
          </a:p>
        </p:txBody>
      </p:sp>
      <p:sp>
        <p:nvSpPr>
          <p:cNvPr id="14" name="Tijdelijke aanduiding voor tekst 20">
            <a:extLst>
              <a:ext uri="{FF2B5EF4-FFF2-40B4-BE49-F238E27FC236}">
                <a16:creationId xmlns:a16="http://schemas.microsoft.com/office/drawing/2014/main" id="{8C0F5560-C8A7-8E73-D048-098EA7AB43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4565903"/>
            <a:ext cx="90668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chemeClr val="accent4"/>
                </a:solidFill>
              </a:defRPr>
            </a:lvl1pPr>
            <a:lvl2pPr marL="457200" indent="0">
              <a:buNone/>
              <a:defRPr sz="5000"/>
            </a:lvl2pPr>
            <a:lvl3pPr marL="914400" indent="0">
              <a:buNone/>
              <a:defRPr sz="5000"/>
            </a:lvl3pPr>
            <a:lvl4pPr marL="1371600" indent="0">
              <a:buNone/>
              <a:defRPr sz="5000"/>
            </a:lvl4pPr>
            <a:lvl5pPr marL="1828800" indent="0">
              <a:buNone/>
              <a:defRPr sz="5000"/>
            </a:lvl5pPr>
          </a:lstStyle>
          <a:p>
            <a:pPr lvl="0"/>
            <a:r>
              <a:rPr lang="nl-NL"/>
              <a:t>05</a:t>
            </a:r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4A8F5353-6D5A-023A-DFC1-7CE5093980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76626" y="5779524"/>
            <a:ext cx="383089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Hoofdstuk titel</a:t>
            </a:r>
          </a:p>
        </p:txBody>
      </p:sp>
      <p:sp>
        <p:nvSpPr>
          <p:cNvPr id="16" name="Tijdelijke aanduiding voor tekst 20">
            <a:extLst>
              <a:ext uri="{FF2B5EF4-FFF2-40B4-BE49-F238E27FC236}">
                <a16:creationId xmlns:a16="http://schemas.microsoft.com/office/drawing/2014/main" id="{FB1D7058-F067-D4EA-256F-FC097C4AD5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5517123"/>
            <a:ext cx="90668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chemeClr val="accent4"/>
                </a:solidFill>
              </a:defRPr>
            </a:lvl1pPr>
            <a:lvl2pPr marL="457200" indent="0">
              <a:buNone/>
              <a:defRPr sz="5000"/>
            </a:lvl2pPr>
            <a:lvl3pPr marL="914400" indent="0">
              <a:buNone/>
              <a:defRPr sz="5000"/>
            </a:lvl3pPr>
            <a:lvl4pPr marL="1371600" indent="0">
              <a:buNone/>
              <a:defRPr sz="5000"/>
            </a:lvl4pPr>
            <a:lvl5pPr marL="1828800" indent="0">
              <a:buNone/>
              <a:defRPr sz="5000"/>
            </a:lvl5pPr>
          </a:lstStyle>
          <a:p>
            <a:pPr lvl="0"/>
            <a:r>
              <a:rPr lang="nl-NL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4041654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A031284-27C6-1450-9F1B-E1BD603E9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849182">
            <a:off x="4326742" y="3146923"/>
            <a:ext cx="1713534" cy="5400229"/>
          </a:xfrm>
          <a:prstGeom prst="rect">
            <a:avLst/>
          </a:prstGeom>
        </p:spPr>
      </p:pic>
      <p:sp>
        <p:nvSpPr>
          <p:cNvPr id="7" name="Graphic 17">
            <a:extLst>
              <a:ext uri="{FF2B5EF4-FFF2-40B4-BE49-F238E27FC236}">
                <a16:creationId xmlns:a16="http://schemas.microsoft.com/office/drawing/2014/main" id="{EACC9BB3-DA1C-2050-6D21-13E815FCAEDC}"/>
              </a:ext>
            </a:extLst>
          </p:cNvPr>
          <p:cNvSpPr/>
          <p:nvPr userDrawn="1"/>
        </p:nvSpPr>
        <p:spPr>
          <a:xfrm rot="10800000" flipH="1">
            <a:off x="9023460" y="2679366"/>
            <a:ext cx="4178633" cy="4178633"/>
          </a:xfrm>
          <a:custGeom>
            <a:avLst/>
            <a:gdLst>
              <a:gd name="connsiteX0" fmla="*/ 5801371 w 5801370"/>
              <a:gd name="connsiteY0" fmla="*/ 5801371 h 5801370"/>
              <a:gd name="connsiteX1" fmla="*/ 0 w 5801370"/>
              <a:gd name="connsiteY1" fmla="*/ 0 h 5801370"/>
              <a:gd name="connsiteX2" fmla="*/ 2319613 w 5801370"/>
              <a:gd name="connsiteY2" fmla="*/ 0 h 5801370"/>
              <a:gd name="connsiteX3" fmla="*/ 5801078 w 5801370"/>
              <a:gd name="connsiteY3" fmla="*/ 3481466 h 5801370"/>
              <a:gd name="connsiteX4" fmla="*/ 5801078 w 5801370"/>
              <a:gd name="connsiteY4" fmla="*/ 5801078 h 580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1370" h="5801370">
                <a:moveTo>
                  <a:pt x="5801371" y="5801371"/>
                </a:moveTo>
                <a:cubicBezTo>
                  <a:pt x="2602328" y="5801371"/>
                  <a:pt x="0" y="3198750"/>
                  <a:pt x="0" y="0"/>
                </a:cubicBezTo>
                <a:lnTo>
                  <a:pt x="2319613" y="0"/>
                </a:lnTo>
                <a:cubicBezTo>
                  <a:pt x="2319613" y="1919659"/>
                  <a:pt x="3881419" y="3481466"/>
                  <a:pt x="5801078" y="3481466"/>
                </a:cubicBezTo>
                <a:lnTo>
                  <a:pt x="5801078" y="5801078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8" name="Tijdelijke aanduiding voor afbeelding 21">
            <a:extLst>
              <a:ext uri="{FF2B5EF4-FFF2-40B4-BE49-F238E27FC236}">
                <a16:creationId xmlns:a16="http://schemas.microsoft.com/office/drawing/2014/main" id="{6F673CCA-9670-7CBE-047A-A68DEB5571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22344" y="-63517"/>
            <a:ext cx="4178633" cy="4179377"/>
          </a:xfrm>
          <a:prstGeom prst="ellipse">
            <a:avLst/>
          </a:prstGeom>
          <a:solidFill>
            <a:schemeClr val="accent6"/>
          </a:solidFill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5A261CD-858E-80A3-D2C6-817D37416D6A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AA8EE8C4-1FAC-C899-6893-A594C2EDA406}"/>
              </a:ext>
            </a:extLst>
          </p:cNvPr>
          <p:cNvGrpSpPr/>
          <p:nvPr userDrawn="1"/>
        </p:nvGrpSpPr>
        <p:grpSpPr>
          <a:xfrm>
            <a:off x="13651353" y="0"/>
            <a:ext cx="3593091" cy="4319451"/>
            <a:chOff x="9621220" y="0"/>
            <a:chExt cx="3593091" cy="4319451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43E9F561-A86B-4EED-A005-80D14158F697}"/>
                </a:ext>
              </a:extLst>
            </p:cNvPr>
            <p:cNvSpPr/>
            <p:nvPr userDrawn="1"/>
          </p:nvSpPr>
          <p:spPr>
            <a:xfrm>
              <a:off x="9621220" y="0"/>
              <a:ext cx="3593091" cy="431945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bewerken</a:t>
              </a:r>
              <a:endParaRPr lang="en-GB" sz="1400" b="1" cap="all" baseline="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45380F82-19A8-1B08-3478-6BA16D26A339}"/>
                </a:ext>
              </a:extLst>
            </p:cNvPr>
            <p:cNvSpPr/>
            <p:nvPr userDrawn="1"/>
          </p:nvSpPr>
          <p:spPr>
            <a:xfrm>
              <a:off x="980379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4D398C0-BCB1-1CE8-FEAD-360B869A8010}"/>
                </a:ext>
              </a:extLst>
            </p:cNvPr>
            <p:cNvSpPr/>
            <p:nvPr userDrawn="1"/>
          </p:nvSpPr>
          <p:spPr>
            <a:xfrm>
              <a:off x="10087969" y="465324"/>
              <a:ext cx="3038327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indien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nodig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bestaande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door de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'Backspace'-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toets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het pictogram om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nieuwe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voegen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zie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onderstaand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voorbeeld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56FBB3F9-87E8-95F3-A332-4D891BD3F2CD}"/>
                </a:ext>
              </a:extLst>
            </p:cNvPr>
            <p:cNvGrpSpPr/>
            <p:nvPr userDrawn="1"/>
          </p:nvGrpSpPr>
          <p:grpSpPr>
            <a:xfrm>
              <a:off x="10091206" y="1231351"/>
              <a:ext cx="294789" cy="318834"/>
              <a:chOff x="14466489" y="1001522"/>
              <a:chExt cx="290627" cy="314333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748FB0FC-A535-DCE3-8018-A5AEAAD80FB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Ovaal 39">
                <a:extLst>
                  <a:ext uri="{FF2B5EF4-FFF2-40B4-BE49-F238E27FC236}">
                    <a16:creationId xmlns:a16="http://schemas.microsoft.com/office/drawing/2014/main" id="{A069753C-D56D-0F83-CFBD-70D4401193C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Vrije vorm: vorm 72">
                <a:extLst>
                  <a:ext uri="{FF2B5EF4-FFF2-40B4-BE49-F238E27FC236}">
                    <a16:creationId xmlns:a16="http://schemas.microsoft.com/office/drawing/2014/main" id="{94D80648-E2B0-8F64-4915-9D2B580C41B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Rechthoek: afgeronde hoeken 73">
                <a:extLst>
                  <a:ext uri="{FF2B5EF4-FFF2-40B4-BE49-F238E27FC236}">
                    <a16:creationId xmlns:a16="http://schemas.microsoft.com/office/drawing/2014/main" id="{9142F0B9-9534-70FA-1BF3-087F15ACE62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8B9E55A5-0E78-F864-EB56-866D707C21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93D0165D-1059-2A1F-CE7C-3C0B9E178976}"/>
                  </a:ext>
                </a:extLst>
              </p:cNvPr>
              <p:cNvCxnSpPr>
                <a:cxnSpLocks/>
                <a:stCxn id="4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12E9E4A0-CBD2-45C7-7FF5-5D8F64A7C1C3}"/>
                </a:ext>
              </a:extLst>
            </p:cNvPr>
            <p:cNvSpPr/>
            <p:nvPr userDrawn="1"/>
          </p:nvSpPr>
          <p:spPr>
            <a:xfrm>
              <a:off x="9803798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453375C-7773-13B0-8E0C-FDBB1CEE75D6}"/>
                </a:ext>
              </a:extLst>
            </p:cNvPr>
            <p:cNvSpPr/>
            <p:nvPr userDrawn="1"/>
          </p:nvSpPr>
          <p:spPr>
            <a:xfrm>
              <a:off x="10087970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gewenste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5AE846D9-F6AF-31D8-ECB6-1228634C5EE3}"/>
                </a:ext>
              </a:extLst>
            </p:cNvPr>
            <p:cNvGrpSpPr/>
            <p:nvPr userDrawn="1"/>
          </p:nvGrpSpPr>
          <p:grpSpPr>
            <a:xfrm>
              <a:off x="10096066" y="2164285"/>
              <a:ext cx="825500" cy="209550"/>
              <a:chOff x="13504624" y="2482850"/>
              <a:chExt cx="825500" cy="209550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FEE8DAF5-2888-692D-011F-185E678B384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B5A06907-0FB2-5236-B40D-1FA40961B95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" name="Gelijkbenige driehoek 69">
                <a:extLst>
                  <a:ext uri="{FF2B5EF4-FFF2-40B4-BE49-F238E27FC236}">
                    <a16:creationId xmlns:a16="http://schemas.microsoft.com/office/drawing/2014/main" id="{F88849E6-0439-23E6-6959-8C6EAF5A3E9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9D03F360-05AE-9B0D-B7D8-1A02B43B5D3E}"/>
                </a:ext>
              </a:extLst>
            </p:cNvPr>
            <p:cNvGrpSpPr/>
            <p:nvPr userDrawn="1"/>
          </p:nvGrpSpPr>
          <p:grpSpPr>
            <a:xfrm>
              <a:off x="9803798" y="2559681"/>
              <a:ext cx="3322498" cy="1514672"/>
              <a:chOff x="9803798" y="3744237"/>
              <a:chExt cx="3322498" cy="1514672"/>
            </a:xfrm>
          </p:grpSpPr>
          <p:sp>
            <p:nvSpPr>
              <p:cNvPr id="17" name="Ovaal 16">
                <a:extLst>
                  <a:ext uri="{FF2B5EF4-FFF2-40B4-BE49-F238E27FC236}">
                    <a16:creationId xmlns:a16="http://schemas.microsoft.com/office/drawing/2014/main" id="{E73BB12E-899C-727C-D681-69B84DEC8621}"/>
                  </a:ext>
                </a:extLst>
              </p:cNvPr>
              <p:cNvSpPr/>
              <p:nvPr userDrawn="1"/>
            </p:nvSpPr>
            <p:spPr>
              <a:xfrm>
                <a:off x="9803798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BF30A4F9-776C-7A29-2798-79190EE350F1}"/>
                  </a:ext>
                </a:extLst>
              </p:cNvPr>
              <p:cNvSpPr/>
              <p:nvPr userDrawn="1"/>
            </p:nvSpPr>
            <p:spPr>
              <a:xfrm>
                <a:off x="10087970" y="3744238"/>
                <a:ext cx="3038326" cy="7868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verslepen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ga je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naar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tabblad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Afbeeldingsopmaak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je op de knop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zelf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bollen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schaal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afbeeldingskader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haakjes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D93CFC9F-7F97-9905-D422-2EA5DF4E8DCD}"/>
                  </a:ext>
                </a:extLst>
              </p:cNvPr>
              <p:cNvGrpSpPr/>
              <p:nvPr userDrawn="1"/>
            </p:nvGrpSpPr>
            <p:grpSpPr>
              <a:xfrm>
                <a:off x="9960099" y="4645990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20" name="Groep 19">
                  <a:extLst>
                    <a:ext uri="{FF2B5EF4-FFF2-40B4-BE49-F238E27FC236}">
                      <a16:creationId xmlns:a16="http://schemas.microsoft.com/office/drawing/2014/main" id="{8ADA0AFE-C8EE-7B93-FE76-8531F5AE5733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23" name="Groep 22">
                    <a:extLst>
                      <a:ext uri="{FF2B5EF4-FFF2-40B4-BE49-F238E27FC236}">
                        <a16:creationId xmlns:a16="http://schemas.microsoft.com/office/drawing/2014/main" id="{A751F4CF-68CC-A4B9-BDAF-603F0570462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30" name="Groep 29">
                      <a:extLst>
                        <a:ext uri="{FF2B5EF4-FFF2-40B4-BE49-F238E27FC236}">
                          <a16:creationId xmlns:a16="http://schemas.microsoft.com/office/drawing/2014/main" id="{13B9461F-2949-BD14-1DD1-3B968BCA921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33" name="Rechthoek 32">
                        <a:extLst>
                          <a:ext uri="{FF2B5EF4-FFF2-40B4-BE49-F238E27FC236}">
                            <a16:creationId xmlns:a16="http://schemas.microsoft.com/office/drawing/2014/main" id="{E78355C6-28BF-24B1-0614-55FE96AE0F5F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" name="Rechthoek 33">
                        <a:extLst>
                          <a:ext uri="{FF2B5EF4-FFF2-40B4-BE49-F238E27FC236}">
                            <a16:creationId xmlns:a16="http://schemas.microsoft.com/office/drawing/2014/main" id="{04B94BA9-902E-8C51-5F63-7ACFB0BF649E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" name="Ovaal 34">
                        <a:extLst>
                          <a:ext uri="{FF2B5EF4-FFF2-40B4-BE49-F238E27FC236}">
                            <a16:creationId xmlns:a16="http://schemas.microsoft.com/office/drawing/2014/main" id="{D320B86C-D636-1C52-7282-AC8545AC39F5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en-GB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31" name="Afbeelding 30">
                      <a:extLst>
                        <a:ext uri="{FF2B5EF4-FFF2-40B4-BE49-F238E27FC236}">
                          <a16:creationId xmlns:a16="http://schemas.microsoft.com/office/drawing/2014/main" id="{DBAD6C98-56C9-D859-D1F6-0AAA5FF840CE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4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" name="Afbeelding 31">
                      <a:extLst>
                        <a:ext uri="{FF2B5EF4-FFF2-40B4-BE49-F238E27FC236}">
                          <a16:creationId xmlns:a16="http://schemas.microsoft.com/office/drawing/2014/main" id="{F273E7CD-3B35-65F0-11E7-A4C8D925D8F4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4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4" name="Groep 23">
                    <a:extLst>
                      <a:ext uri="{FF2B5EF4-FFF2-40B4-BE49-F238E27FC236}">
                        <a16:creationId xmlns:a16="http://schemas.microsoft.com/office/drawing/2014/main" id="{2271C211-D646-953C-770E-9D9A964BB96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8" name="Rechthoek 27">
                      <a:extLst>
                        <a:ext uri="{FF2B5EF4-FFF2-40B4-BE49-F238E27FC236}">
                          <a16:creationId xmlns:a16="http://schemas.microsoft.com/office/drawing/2014/main" id="{C3559E2D-B895-2C5E-DEC7-B08220FCF0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" name="Rechthoek 28">
                      <a:extLst>
                        <a:ext uri="{FF2B5EF4-FFF2-40B4-BE49-F238E27FC236}">
                          <a16:creationId xmlns:a16="http://schemas.microsoft.com/office/drawing/2014/main" id="{D8B5695C-1209-888A-0AB4-427E0CE29B74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5" name="Groep 24">
                    <a:extLst>
                      <a:ext uri="{FF2B5EF4-FFF2-40B4-BE49-F238E27FC236}">
                        <a16:creationId xmlns:a16="http://schemas.microsoft.com/office/drawing/2014/main" id="{96DC7086-80C5-7D31-1103-246E530AD8D3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6" name="Rechthoek 25">
                      <a:extLst>
                        <a:ext uri="{FF2B5EF4-FFF2-40B4-BE49-F238E27FC236}">
                          <a16:creationId xmlns:a16="http://schemas.microsoft.com/office/drawing/2014/main" id="{03734A69-429A-6D6A-503C-1B621769107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" name="Rechthoek 26">
                      <a:extLst>
                        <a:ext uri="{FF2B5EF4-FFF2-40B4-BE49-F238E27FC236}">
                          <a16:creationId xmlns:a16="http://schemas.microsoft.com/office/drawing/2014/main" id="{73A624AB-4356-46DF-CA8B-5D9680B4F0C8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21" name="Rechthoek 20">
                  <a:extLst>
                    <a:ext uri="{FF2B5EF4-FFF2-40B4-BE49-F238E27FC236}">
                      <a16:creationId xmlns:a16="http://schemas.microsoft.com/office/drawing/2014/main" id="{AAE82545-05C9-0C71-F96C-2046AD3DA467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Crop</a:t>
                  </a:r>
                </a:p>
              </p:txBody>
            </p:sp>
            <p:sp>
              <p:nvSpPr>
                <p:cNvPr id="22" name="Gelijkbenige driehoek 53">
                  <a:extLst>
                    <a:ext uri="{FF2B5EF4-FFF2-40B4-BE49-F238E27FC236}">
                      <a16:creationId xmlns:a16="http://schemas.microsoft.com/office/drawing/2014/main" id="{0B4BD6DD-FF5A-7177-45F8-842DC1073701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4" name="Tijdelijke aanduiding voor titel 1">
            <a:extLst>
              <a:ext uri="{FF2B5EF4-FFF2-40B4-BE49-F238E27FC236}">
                <a16:creationId xmlns:a16="http://schemas.microsoft.com/office/drawing/2014/main" id="{2D5973D5-F4BD-F77E-03F3-F0BE1D29F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2649600"/>
            <a:ext cx="1053858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4000"/>
            </a:lvl1pPr>
          </a:lstStyle>
          <a:p>
            <a:r>
              <a:rPr lang="nl-NL"/>
              <a:t>Hoofdstuk titel</a:t>
            </a:r>
          </a:p>
        </p:txBody>
      </p:sp>
      <p:sp>
        <p:nvSpPr>
          <p:cNvPr id="5" name="Tijdelijke aanduiding voor tekst 17">
            <a:extLst>
              <a:ext uri="{FF2B5EF4-FFF2-40B4-BE49-F238E27FC236}">
                <a16:creationId xmlns:a16="http://schemas.microsoft.com/office/drawing/2014/main" id="{126D800C-407C-B50B-A4FB-F80C056EA9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000" y="3515904"/>
            <a:ext cx="10538580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0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143045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titel gee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al 2">
            <a:extLst>
              <a:ext uri="{FF2B5EF4-FFF2-40B4-BE49-F238E27FC236}">
                <a16:creationId xmlns:a16="http://schemas.microsoft.com/office/drawing/2014/main" id="{4248193E-41C4-A134-9A53-D921B0B76F11}"/>
              </a:ext>
            </a:extLst>
          </p:cNvPr>
          <p:cNvSpPr/>
          <p:nvPr userDrawn="1"/>
        </p:nvSpPr>
        <p:spPr>
          <a:xfrm>
            <a:off x="8697433" y="3515904"/>
            <a:ext cx="3889840" cy="3889840"/>
          </a:xfrm>
          <a:prstGeom prst="ellipse">
            <a:avLst/>
          </a:pr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l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99FB0C-F447-906E-0EE2-A237D08B1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5B074E9-E4A1-8E72-A8FE-9EC3C29461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939375">
            <a:off x="7654667" y="-107675"/>
            <a:ext cx="2041066" cy="6432452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7FC4ADB-799E-C569-5EAC-A580535D65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63996" y="-181738"/>
            <a:ext cx="3217957" cy="260501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73E7C99-A001-D127-6402-48EDEB97DC93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Tijdelijke aanduiding voor titel 1">
            <a:extLst>
              <a:ext uri="{FF2B5EF4-FFF2-40B4-BE49-F238E27FC236}">
                <a16:creationId xmlns:a16="http://schemas.microsoft.com/office/drawing/2014/main" id="{72FFF8D2-0FF0-3E61-FA2D-CF9C03DB3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2649600"/>
            <a:ext cx="1053858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4000"/>
            </a:lvl1pPr>
          </a:lstStyle>
          <a:p>
            <a:r>
              <a:rPr lang="nl-NL"/>
              <a:t>Hoofdstuk titel</a:t>
            </a:r>
          </a:p>
        </p:txBody>
      </p:sp>
      <p:sp>
        <p:nvSpPr>
          <p:cNvPr id="7" name="Tijdelijke aanduiding voor tekst 17">
            <a:extLst>
              <a:ext uri="{FF2B5EF4-FFF2-40B4-BE49-F238E27FC236}">
                <a16:creationId xmlns:a16="http://schemas.microsoft.com/office/drawing/2014/main" id="{944165E8-A90B-1F61-DFB6-085350C058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000" y="3515904"/>
            <a:ext cx="10538580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0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1915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titel roz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C56BD97-476B-87F3-F1FA-5C5AEA579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77675">
            <a:off x="6297415" y="4335459"/>
            <a:ext cx="2531131" cy="79769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F06EB8F-FB8C-ED95-F4BC-F66A391DFE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210381">
            <a:off x="9048228" y="378605"/>
            <a:ext cx="2179200" cy="4392451"/>
          </a:xfrm>
          <a:prstGeom prst="rect">
            <a:avLst/>
          </a:prstGeom>
        </p:spPr>
      </p:pic>
      <p:sp>
        <p:nvSpPr>
          <p:cNvPr id="8" name="Graphic 17">
            <a:extLst>
              <a:ext uri="{FF2B5EF4-FFF2-40B4-BE49-F238E27FC236}">
                <a16:creationId xmlns:a16="http://schemas.microsoft.com/office/drawing/2014/main" id="{B9494DAC-82F3-EF9F-1BE7-847F1D836038}"/>
              </a:ext>
            </a:extLst>
          </p:cNvPr>
          <p:cNvSpPr/>
          <p:nvPr userDrawn="1"/>
        </p:nvSpPr>
        <p:spPr>
          <a:xfrm rot="21129224" flipH="1">
            <a:off x="5585229" y="-1988113"/>
            <a:ext cx="4230342" cy="4230342"/>
          </a:xfrm>
          <a:custGeom>
            <a:avLst/>
            <a:gdLst>
              <a:gd name="connsiteX0" fmla="*/ 5801371 w 5801370"/>
              <a:gd name="connsiteY0" fmla="*/ 5801371 h 5801370"/>
              <a:gd name="connsiteX1" fmla="*/ 0 w 5801370"/>
              <a:gd name="connsiteY1" fmla="*/ 0 h 5801370"/>
              <a:gd name="connsiteX2" fmla="*/ 2319613 w 5801370"/>
              <a:gd name="connsiteY2" fmla="*/ 0 h 5801370"/>
              <a:gd name="connsiteX3" fmla="*/ 5801078 w 5801370"/>
              <a:gd name="connsiteY3" fmla="*/ 3481466 h 5801370"/>
              <a:gd name="connsiteX4" fmla="*/ 5801078 w 5801370"/>
              <a:gd name="connsiteY4" fmla="*/ 5801078 h 580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1370" h="5801370">
                <a:moveTo>
                  <a:pt x="5801371" y="5801371"/>
                </a:moveTo>
                <a:cubicBezTo>
                  <a:pt x="2602328" y="5801371"/>
                  <a:pt x="0" y="3198750"/>
                  <a:pt x="0" y="0"/>
                </a:cubicBezTo>
                <a:lnTo>
                  <a:pt x="2319613" y="0"/>
                </a:lnTo>
                <a:cubicBezTo>
                  <a:pt x="2319613" y="1919659"/>
                  <a:pt x="3881419" y="3481466"/>
                  <a:pt x="5801078" y="3481466"/>
                </a:cubicBezTo>
                <a:lnTo>
                  <a:pt x="5801078" y="5801078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D2DAFFF-539B-28DD-B8C8-743CF1D64980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4EE906F-0641-B364-6B7A-A566C84EC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2649600"/>
            <a:ext cx="1053858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4000"/>
            </a:lvl1pPr>
          </a:lstStyle>
          <a:p>
            <a:r>
              <a:rPr lang="nl-NL"/>
              <a:t>Hoofdstuk titel</a:t>
            </a:r>
          </a:p>
        </p:txBody>
      </p:sp>
      <p:sp>
        <p:nvSpPr>
          <p:cNvPr id="3" name="Tijdelijke aanduiding voor tekst 17">
            <a:extLst>
              <a:ext uri="{FF2B5EF4-FFF2-40B4-BE49-F238E27FC236}">
                <a16:creationId xmlns:a16="http://schemas.microsoft.com/office/drawing/2014/main" id="{14FD349E-735F-0DAE-E97C-02E862257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000" y="3515904"/>
            <a:ext cx="10538580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0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661405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ot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8C65E59-1530-6106-2618-1D6BA2A18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239061" y="-807590"/>
            <a:ext cx="8335061" cy="8335061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een afbeelding in te voegen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47F2FEA-959F-B6BD-2953-766EEEC5F59A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3CAF35C-FB9D-EC42-0030-C0B4E3DFAE52}"/>
              </a:ext>
            </a:extLst>
          </p:cNvPr>
          <p:cNvGrpSpPr/>
          <p:nvPr userDrawn="1"/>
        </p:nvGrpSpPr>
        <p:grpSpPr>
          <a:xfrm>
            <a:off x="13651353" y="0"/>
            <a:ext cx="3593091" cy="4319451"/>
            <a:chOff x="9621220" y="0"/>
            <a:chExt cx="3593091" cy="4319451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18A6BC68-71F3-AB00-490C-DE1581B11056}"/>
                </a:ext>
              </a:extLst>
            </p:cNvPr>
            <p:cNvSpPr/>
            <p:nvPr userDrawn="1"/>
          </p:nvSpPr>
          <p:spPr>
            <a:xfrm>
              <a:off x="9621220" y="0"/>
              <a:ext cx="3593091" cy="431945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bewerken</a:t>
              </a:r>
              <a:endParaRPr lang="en-GB" sz="1400" b="1" cap="all" baseline="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7C835B4C-5D38-83F3-9BC6-97B5A97CCF10}"/>
                </a:ext>
              </a:extLst>
            </p:cNvPr>
            <p:cNvSpPr/>
            <p:nvPr userDrawn="1"/>
          </p:nvSpPr>
          <p:spPr>
            <a:xfrm>
              <a:off x="980379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3A34B1F4-FB28-9175-A5AE-BAF3A3A4983C}"/>
                </a:ext>
              </a:extLst>
            </p:cNvPr>
            <p:cNvSpPr/>
            <p:nvPr userDrawn="1"/>
          </p:nvSpPr>
          <p:spPr>
            <a:xfrm>
              <a:off x="10087969" y="465324"/>
              <a:ext cx="3038327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indien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nodig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bestaande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door de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'Backspace'-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toets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het pictogram om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nieuwe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voegen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zie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onderstaand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voorbeeld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2E179FB9-FEF0-F2BD-2B55-52A12B1876E8}"/>
                </a:ext>
              </a:extLst>
            </p:cNvPr>
            <p:cNvGrpSpPr/>
            <p:nvPr userDrawn="1"/>
          </p:nvGrpSpPr>
          <p:grpSpPr>
            <a:xfrm>
              <a:off x="10091206" y="1231351"/>
              <a:ext cx="294789" cy="318834"/>
              <a:chOff x="14466489" y="1001522"/>
              <a:chExt cx="290627" cy="314333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4742EC23-0FCB-0F76-26C9-E6D38A94431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Ovaal 36">
                <a:extLst>
                  <a:ext uri="{FF2B5EF4-FFF2-40B4-BE49-F238E27FC236}">
                    <a16:creationId xmlns:a16="http://schemas.microsoft.com/office/drawing/2014/main" id="{5006E152-2607-1F2C-010B-1C28E0EC7F49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Vrije vorm: vorm 72">
                <a:extLst>
                  <a:ext uri="{FF2B5EF4-FFF2-40B4-BE49-F238E27FC236}">
                    <a16:creationId xmlns:a16="http://schemas.microsoft.com/office/drawing/2014/main" id="{934AA7B9-F264-678D-2FF9-D0E9B080398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: afgeronde hoeken 73">
                <a:extLst>
                  <a:ext uri="{FF2B5EF4-FFF2-40B4-BE49-F238E27FC236}">
                    <a16:creationId xmlns:a16="http://schemas.microsoft.com/office/drawing/2014/main" id="{34593892-2D04-41D6-81D3-3EBB8393CFE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81275ED8-628F-DEC5-EFF1-57BCF0F889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02564DBE-F71D-BDD2-40D9-9D82134A9F73}"/>
                  </a:ext>
                </a:extLst>
              </p:cNvPr>
              <p:cNvCxnSpPr>
                <a:cxnSpLocks/>
                <a:stCxn id="3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021982DE-7EDB-7032-1C4D-499858F97B76}"/>
                </a:ext>
              </a:extLst>
            </p:cNvPr>
            <p:cNvSpPr/>
            <p:nvPr userDrawn="1"/>
          </p:nvSpPr>
          <p:spPr>
            <a:xfrm>
              <a:off x="9803798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887CB8A6-057D-A558-10EA-973CEDE520AF}"/>
                </a:ext>
              </a:extLst>
            </p:cNvPr>
            <p:cNvSpPr/>
            <p:nvPr userDrawn="1"/>
          </p:nvSpPr>
          <p:spPr>
            <a:xfrm>
              <a:off x="10087970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gewenste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B6251EC3-86B9-5473-1ADB-C7983BB4BAD0}"/>
                </a:ext>
              </a:extLst>
            </p:cNvPr>
            <p:cNvGrpSpPr/>
            <p:nvPr userDrawn="1"/>
          </p:nvGrpSpPr>
          <p:grpSpPr>
            <a:xfrm>
              <a:off x="10096066" y="2164285"/>
              <a:ext cx="825500" cy="209550"/>
              <a:chOff x="13504624" y="2482850"/>
              <a:chExt cx="825500" cy="209550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44DC48FD-6995-A6D6-33D1-717D729B1A7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34" name="Rechte verbindingslijn 33">
                <a:extLst>
                  <a:ext uri="{FF2B5EF4-FFF2-40B4-BE49-F238E27FC236}">
                    <a16:creationId xmlns:a16="http://schemas.microsoft.com/office/drawing/2014/main" id="{3DE3FE6E-2371-E08A-BEBB-9BE152DE91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5" name="Gelijkbenige driehoek 69">
                <a:extLst>
                  <a:ext uri="{FF2B5EF4-FFF2-40B4-BE49-F238E27FC236}">
                    <a16:creationId xmlns:a16="http://schemas.microsoft.com/office/drawing/2014/main" id="{76E29714-52FA-893C-7C32-56616168E9B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7E6673A1-B0DF-D4D0-294C-CAA5A20ECB43}"/>
                </a:ext>
              </a:extLst>
            </p:cNvPr>
            <p:cNvGrpSpPr/>
            <p:nvPr userDrawn="1"/>
          </p:nvGrpSpPr>
          <p:grpSpPr>
            <a:xfrm>
              <a:off x="9803798" y="2559681"/>
              <a:ext cx="3322498" cy="1514672"/>
              <a:chOff x="9803798" y="3744237"/>
              <a:chExt cx="3322498" cy="1514672"/>
            </a:xfrm>
          </p:grpSpPr>
          <p:sp>
            <p:nvSpPr>
              <p:cNvPr id="13" name="Ovaal 12">
                <a:extLst>
                  <a:ext uri="{FF2B5EF4-FFF2-40B4-BE49-F238E27FC236}">
                    <a16:creationId xmlns:a16="http://schemas.microsoft.com/office/drawing/2014/main" id="{A5E30233-B87D-2B56-62D2-70EAE7B71F8B}"/>
                  </a:ext>
                </a:extLst>
              </p:cNvPr>
              <p:cNvSpPr/>
              <p:nvPr userDrawn="1"/>
            </p:nvSpPr>
            <p:spPr>
              <a:xfrm>
                <a:off x="9803798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5C1F46B7-07AB-BA9C-6D70-8A9EDC5A5FC0}"/>
                  </a:ext>
                </a:extLst>
              </p:cNvPr>
              <p:cNvSpPr/>
              <p:nvPr userDrawn="1"/>
            </p:nvSpPr>
            <p:spPr>
              <a:xfrm>
                <a:off x="10087970" y="3744238"/>
                <a:ext cx="3038326" cy="7868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verslepen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ga je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naar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tabblad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Afbeeldingsopmaak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je op de knop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zelf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bollen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schaal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afbeeldingskader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haakjes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" name="Groep 15">
                <a:extLst>
                  <a:ext uri="{FF2B5EF4-FFF2-40B4-BE49-F238E27FC236}">
                    <a16:creationId xmlns:a16="http://schemas.microsoft.com/office/drawing/2014/main" id="{89945F06-C10E-930A-DC85-524BC59DFCA7}"/>
                  </a:ext>
                </a:extLst>
              </p:cNvPr>
              <p:cNvGrpSpPr/>
              <p:nvPr userDrawn="1"/>
            </p:nvGrpSpPr>
            <p:grpSpPr>
              <a:xfrm>
                <a:off x="9960099" y="4645990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7" name="Groep 16">
                  <a:extLst>
                    <a:ext uri="{FF2B5EF4-FFF2-40B4-BE49-F238E27FC236}">
                      <a16:creationId xmlns:a16="http://schemas.microsoft.com/office/drawing/2014/main" id="{4EB46D6E-24E3-777A-E699-1D3DDAF81A11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20" name="Groep 19">
                    <a:extLst>
                      <a:ext uri="{FF2B5EF4-FFF2-40B4-BE49-F238E27FC236}">
                        <a16:creationId xmlns:a16="http://schemas.microsoft.com/office/drawing/2014/main" id="{C900F123-8209-A74F-01CB-2C385FF1574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27" name="Groep 26">
                      <a:extLst>
                        <a:ext uri="{FF2B5EF4-FFF2-40B4-BE49-F238E27FC236}">
                          <a16:creationId xmlns:a16="http://schemas.microsoft.com/office/drawing/2014/main" id="{37AFB346-AE7C-ACEA-D708-C63268E18F9B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30" name="Rechthoek 29">
                        <a:extLst>
                          <a:ext uri="{FF2B5EF4-FFF2-40B4-BE49-F238E27FC236}">
                            <a16:creationId xmlns:a16="http://schemas.microsoft.com/office/drawing/2014/main" id="{B6AFB539-4D35-6FE3-F95B-B3FAEBBC7CCE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1" name="Rechthoek 30">
                        <a:extLst>
                          <a:ext uri="{FF2B5EF4-FFF2-40B4-BE49-F238E27FC236}">
                            <a16:creationId xmlns:a16="http://schemas.microsoft.com/office/drawing/2014/main" id="{C979EBD5-9446-D14D-F745-FDCCBEDA851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2" name="Ovaal 31">
                        <a:extLst>
                          <a:ext uri="{FF2B5EF4-FFF2-40B4-BE49-F238E27FC236}">
                            <a16:creationId xmlns:a16="http://schemas.microsoft.com/office/drawing/2014/main" id="{BF2B58D7-934B-728B-4CF9-37762A0EE9DF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en-GB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28" name="Afbeelding 27">
                      <a:extLst>
                        <a:ext uri="{FF2B5EF4-FFF2-40B4-BE49-F238E27FC236}">
                          <a16:creationId xmlns:a16="http://schemas.microsoft.com/office/drawing/2014/main" id="{879CF5AC-544A-50CF-EA54-538094115C82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Afbeelding 28">
                      <a:extLst>
                        <a:ext uri="{FF2B5EF4-FFF2-40B4-BE49-F238E27FC236}">
                          <a16:creationId xmlns:a16="http://schemas.microsoft.com/office/drawing/2014/main" id="{B594EBE5-2F2A-1A06-340A-C9AF3DC14586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1" name="Groep 20">
                    <a:extLst>
                      <a:ext uri="{FF2B5EF4-FFF2-40B4-BE49-F238E27FC236}">
                        <a16:creationId xmlns:a16="http://schemas.microsoft.com/office/drawing/2014/main" id="{3E917C2D-FEFC-DA63-5CA9-08CF7AF303B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5" name="Rechthoek 24">
                      <a:extLst>
                        <a:ext uri="{FF2B5EF4-FFF2-40B4-BE49-F238E27FC236}">
                          <a16:creationId xmlns:a16="http://schemas.microsoft.com/office/drawing/2014/main" id="{40D62C9A-D2B8-F7DC-FCA4-9A037070A35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" name="Rechthoek 25">
                      <a:extLst>
                        <a:ext uri="{FF2B5EF4-FFF2-40B4-BE49-F238E27FC236}">
                          <a16:creationId xmlns:a16="http://schemas.microsoft.com/office/drawing/2014/main" id="{4715FF92-5497-08B7-FB07-7A9ACD5BF733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2" name="Groep 21">
                    <a:extLst>
                      <a:ext uri="{FF2B5EF4-FFF2-40B4-BE49-F238E27FC236}">
                        <a16:creationId xmlns:a16="http://schemas.microsoft.com/office/drawing/2014/main" id="{343D8C98-719F-8D5B-0530-47C1F3F4FE0F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3" name="Rechthoek 22">
                      <a:extLst>
                        <a:ext uri="{FF2B5EF4-FFF2-40B4-BE49-F238E27FC236}">
                          <a16:creationId xmlns:a16="http://schemas.microsoft.com/office/drawing/2014/main" id="{843AC5C7-DD92-95DD-DB1E-250E094BFC6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" name="Rechthoek 23">
                      <a:extLst>
                        <a:ext uri="{FF2B5EF4-FFF2-40B4-BE49-F238E27FC236}">
                          <a16:creationId xmlns:a16="http://schemas.microsoft.com/office/drawing/2014/main" id="{9CE9E625-1F16-2537-1BB4-E9DFF507E6C6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8" name="Rechthoek 17">
                  <a:extLst>
                    <a:ext uri="{FF2B5EF4-FFF2-40B4-BE49-F238E27FC236}">
                      <a16:creationId xmlns:a16="http://schemas.microsoft.com/office/drawing/2014/main" id="{8E1C6EED-3653-9BEF-792B-FACC1D171655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Crop</a:t>
                  </a:r>
                </a:p>
              </p:txBody>
            </p:sp>
            <p:sp>
              <p:nvSpPr>
                <p:cNvPr id="19" name="Gelijkbenige driehoek 53">
                  <a:extLst>
                    <a:ext uri="{FF2B5EF4-FFF2-40B4-BE49-F238E27FC236}">
                      <a16:creationId xmlns:a16="http://schemas.microsoft.com/office/drawing/2014/main" id="{FBDCF54E-C585-9683-B65F-9EDD16FB145E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5" name="Tijdelijke aanduiding voor tekst 17">
            <a:extLst>
              <a:ext uri="{FF2B5EF4-FFF2-40B4-BE49-F238E27FC236}">
                <a16:creationId xmlns:a16="http://schemas.microsoft.com/office/drawing/2014/main" id="{126D800C-407C-B50B-A4FB-F80C056EA9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9" y="4295553"/>
            <a:ext cx="5727405" cy="187133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000" b="1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“</a:t>
            </a:r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consectetuer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diam</a:t>
            </a:r>
            <a:r>
              <a:rPr lang="nl-NL"/>
              <a:t> </a:t>
            </a:r>
            <a:r>
              <a:rPr lang="nl-NL" err="1"/>
              <a:t>nonummy</a:t>
            </a:r>
            <a:r>
              <a:rPr lang="nl-NL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527120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oto gee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4">
            <a:extLst>
              <a:ext uri="{FF2B5EF4-FFF2-40B4-BE49-F238E27FC236}">
                <a16:creationId xmlns:a16="http://schemas.microsoft.com/office/drawing/2014/main" id="{8422F913-9E9C-5707-A066-32CDF0E69B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239061" y="-807590"/>
            <a:ext cx="8335061" cy="8335061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een afbeelding in te voegen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8B49E33-E8C7-F312-2F61-FC60A1618204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02919332-DBA5-A6CF-D29F-5936C2242B49}"/>
              </a:ext>
            </a:extLst>
          </p:cNvPr>
          <p:cNvGrpSpPr/>
          <p:nvPr userDrawn="1"/>
        </p:nvGrpSpPr>
        <p:grpSpPr>
          <a:xfrm>
            <a:off x="13651353" y="0"/>
            <a:ext cx="3593091" cy="4319451"/>
            <a:chOff x="9621220" y="0"/>
            <a:chExt cx="3593091" cy="4319451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66C5AE72-F6AA-50B4-5389-8AD437FE284A}"/>
                </a:ext>
              </a:extLst>
            </p:cNvPr>
            <p:cNvSpPr/>
            <p:nvPr userDrawn="1"/>
          </p:nvSpPr>
          <p:spPr>
            <a:xfrm>
              <a:off x="9621220" y="0"/>
              <a:ext cx="3593091" cy="431945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bewerken</a:t>
              </a:r>
              <a:endParaRPr lang="en-GB" sz="1400" b="1" cap="all" baseline="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4516EDA7-25A5-E5BC-E64C-CE58ACC0FCB4}"/>
                </a:ext>
              </a:extLst>
            </p:cNvPr>
            <p:cNvSpPr/>
            <p:nvPr userDrawn="1"/>
          </p:nvSpPr>
          <p:spPr>
            <a:xfrm>
              <a:off x="980379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FDA39E80-82BF-2083-A2F7-5723146559E4}"/>
                </a:ext>
              </a:extLst>
            </p:cNvPr>
            <p:cNvSpPr/>
            <p:nvPr userDrawn="1"/>
          </p:nvSpPr>
          <p:spPr>
            <a:xfrm>
              <a:off x="10087969" y="465324"/>
              <a:ext cx="3038327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indien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nodig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bestaande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door de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'Backspace'-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toets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het pictogram om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nieuwe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voegen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zie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onderstaand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voorbeeld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B45CEF71-47BF-EB7F-8524-3A65075963BA}"/>
                </a:ext>
              </a:extLst>
            </p:cNvPr>
            <p:cNvGrpSpPr/>
            <p:nvPr userDrawn="1"/>
          </p:nvGrpSpPr>
          <p:grpSpPr>
            <a:xfrm>
              <a:off x="10091206" y="1231351"/>
              <a:ext cx="294789" cy="318834"/>
              <a:chOff x="14466489" y="1001522"/>
              <a:chExt cx="290627" cy="314333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B429111B-BBC1-4552-E9FA-B54EBB5283A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Ovaal 36">
                <a:extLst>
                  <a:ext uri="{FF2B5EF4-FFF2-40B4-BE49-F238E27FC236}">
                    <a16:creationId xmlns:a16="http://schemas.microsoft.com/office/drawing/2014/main" id="{4D6209B2-7491-E422-9096-D9D32CA5BF4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Vrije vorm: vorm 72">
                <a:extLst>
                  <a:ext uri="{FF2B5EF4-FFF2-40B4-BE49-F238E27FC236}">
                    <a16:creationId xmlns:a16="http://schemas.microsoft.com/office/drawing/2014/main" id="{3E44D6B4-954E-DD73-B3E1-CABD13F1DCC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: afgeronde hoeken 73">
                <a:extLst>
                  <a:ext uri="{FF2B5EF4-FFF2-40B4-BE49-F238E27FC236}">
                    <a16:creationId xmlns:a16="http://schemas.microsoft.com/office/drawing/2014/main" id="{65EDAF58-AA32-2E5A-6B97-A412E1DE5E01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1626BCAA-9EC2-C849-E050-3B956DCF09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34E9CBDF-7772-4D2A-3F69-CA83F7450C5F}"/>
                  </a:ext>
                </a:extLst>
              </p:cNvPr>
              <p:cNvCxnSpPr>
                <a:cxnSpLocks/>
                <a:stCxn id="3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00E90A69-AAA2-BE1F-EAD8-4FB1052C2647}"/>
                </a:ext>
              </a:extLst>
            </p:cNvPr>
            <p:cNvSpPr/>
            <p:nvPr userDrawn="1"/>
          </p:nvSpPr>
          <p:spPr>
            <a:xfrm>
              <a:off x="9803798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6D4E456-7D20-3225-782C-8BAFC3C7091A}"/>
                </a:ext>
              </a:extLst>
            </p:cNvPr>
            <p:cNvSpPr/>
            <p:nvPr userDrawn="1"/>
          </p:nvSpPr>
          <p:spPr>
            <a:xfrm>
              <a:off x="10087970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gewenste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21D3382A-B98B-F18A-36B1-E3A65C372FE2}"/>
                </a:ext>
              </a:extLst>
            </p:cNvPr>
            <p:cNvGrpSpPr/>
            <p:nvPr userDrawn="1"/>
          </p:nvGrpSpPr>
          <p:grpSpPr>
            <a:xfrm>
              <a:off x="10096066" y="2164285"/>
              <a:ext cx="825500" cy="209550"/>
              <a:chOff x="13504624" y="2482850"/>
              <a:chExt cx="825500" cy="209550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5FE3FE5D-3F8C-60CD-4F6E-24D647E96834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34" name="Rechte verbindingslijn 33">
                <a:extLst>
                  <a:ext uri="{FF2B5EF4-FFF2-40B4-BE49-F238E27FC236}">
                    <a16:creationId xmlns:a16="http://schemas.microsoft.com/office/drawing/2014/main" id="{D0D5B873-E037-A621-3347-28A2F0FF6A5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5" name="Gelijkbenige driehoek 69">
                <a:extLst>
                  <a:ext uri="{FF2B5EF4-FFF2-40B4-BE49-F238E27FC236}">
                    <a16:creationId xmlns:a16="http://schemas.microsoft.com/office/drawing/2014/main" id="{D78B0B6B-A5BD-67B1-9699-4385EDF9704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3CD1E426-31C4-5558-FE4D-5EAA6630F091}"/>
                </a:ext>
              </a:extLst>
            </p:cNvPr>
            <p:cNvGrpSpPr/>
            <p:nvPr userDrawn="1"/>
          </p:nvGrpSpPr>
          <p:grpSpPr>
            <a:xfrm>
              <a:off x="9803798" y="2559681"/>
              <a:ext cx="3322498" cy="1514672"/>
              <a:chOff x="9803798" y="3744237"/>
              <a:chExt cx="3322498" cy="1514672"/>
            </a:xfrm>
          </p:grpSpPr>
          <p:sp>
            <p:nvSpPr>
              <p:cNvPr id="14" name="Ovaal 13">
                <a:extLst>
                  <a:ext uri="{FF2B5EF4-FFF2-40B4-BE49-F238E27FC236}">
                    <a16:creationId xmlns:a16="http://schemas.microsoft.com/office/drawing/2014/main" id="{D88EB16B-14F2-8D0D-F827-43499F744C63}"/>
                  </a:ext>
                </a:extLst>
              </p:cNvPr>
              <p:cNvSpPr/>
              <p:nvPr userDrawn="1"/>
            </p:nvSpPr>
            <p:spPr>
              <a:xfrm>
                <a:off x="9803798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1608F46D-4D31-AAD9-00E4-78D666129AD6}"/>
                  </a:ext>
                </a:extLst>
              </p:cNvPr>
              <p:cNvSpPr/>
              <p:nvPr userDrawn="1"/>
            </p:nvSpPr>
            <p:spPr>
              <a:xfrm>
                <a:off x="10087970" y="3744238"/>
                <a:ext cx="3038326" cy="7868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verslepen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ga je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naar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tabblad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Afbeeldingsopmaak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je op de knop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zelf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bollen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schaal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afbeeldingskader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haakjes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" name="Groep 15">
                <a:extLst>
                  <a:ext uri="{FF2B5EF4-FFF2-40B4-BE49-F238E27FC236}">
                    <a16:creationId xmlns:a16="http://schemas.microsoft.com/office/drawing/2014/main" id="{8F6F60E4-9586-C88A-ABB4-74870262D19A}"/>
                  </a:ext>
                </a:extLst>
              </p:cNvPr>
              <p:cNvGrpSpPr/>
              <p:nvPr userDrawn="1"/>
            </p:nvGrpSpPr>
            <p:grpSpPr>
              <a:xfrm>
                <a:off x="9960099" y="4645990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7" name="Groep 16">
                  <a:extLst>
                    <a:ext uri="{FF2B5EF4-FFF2-40B4-BE49-F238E27FC236}">
                      <a16:creationId xmlns:a16="http://schemas.microsoft.com/office/drawing/2014/main" id="{03B5C5B9-01E9-7133-B74B-54A477C5C680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20" name="Groep 19">
                    <a:extLst>
                      <a:ext uri="{FF2B5EF4-FFF2-40B4-BE49-F238E27FC236}">
                        <a16:creationId xmlns:a16="http://schemas.microsoft.com/office/drawing/2014/main" id="{5E528837-36B9-EA57-5C0B-338EE371A46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27" name="Groep 26">
                      <a:extLst>
                        <a:ext uri="{FF2B5EF4-FFF2-40B4-BE49-F238E27FC236}">
                          <a16:creationId xmlns:a16="http://schemas.microsoft.com/office/drawing/2014/main" id="{E496C960-0A1E-03C6-5673-22F377B1F5FB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30" name="Rechthoek 29">
                        <a:extLst>
                          <a:ext uri="{FF2B5EF4-FFF2-40B4-BE49-F238E27FC236}">
                            <a16:creationId xmlns:a16="http://schemas.microsoft.com/office/drawing/2014/main" id="{EB77DEBC-FD47-E821-E7C2-0B261B0ECAA3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1" name="Rechthoek 30">
                        <a:extLst>
                          <a:ext uri="{FF2B5EF4-FFF2-40B4-BE49-F238E27FC236}">
                            <a16:creationId xmlns:a16="http://schemas.microsoft.com/office/drawing/2014/main" id="{BFCF5322-D9B7-D343-FE44-48232205FF56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2" name="Ovaal 31">
                        <a:extLst>
                          <a:ext uri="{FF2B5EF4-FFF2-40B4-BE49-F238E27FC236}">
                            <a16:creationId xmlns:a16="http://schemas.microsoft.com/office/drawing/2014/main" id="{8FFF433C-A262-FE1E-FF8D-557D66ECC62B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en-GB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28" name="Afbeelding 27">
                      <a:extLst>
                        <a:ext uri="{FF2B5EF4-FFF2-40B4-BE49-F238E27FC236}">
                          <a16:creationId xmlns:a16="http://schemas.microsoft.com/office/drawing/2014/main" id="{7513B1E8-D2E8-BF94-A505-34211278AB56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Afbeelding 28">
                      <a:extLst>
                        <a:ext uri="{FF2B5EF4-FFF2-40B4-BE49-F238E27FC236}">
                          <a16:creationId xmlns:a16="http://schemas.microsoft.com/office/drawing/2014/main" id="{8534FE20-FAB9-6DC3-5DC8-4863FD1D4510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1" name="Groep 20">
                    <a:extLst>
                      <a:ext uri="{FF2B5EF4-FFF2-40B4-BE49-F238E27FC236}">
                        <a16:creationId xmlns:a16="http://schemas.microsoft.com/office/drawing/2014/main" id="{23088498-D258-C211-2EA3-3B1B5C70DEB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5" name="Rechthoek 24">
                      <a:extLst>
                        <a:ext uri="{FF2B5EF4-FFF2-40B4-BE49-F238E27FC236}">
                          <a16:creationId xmlns:a16="http://schemas.microsoft.com/office/drawing/2014/main" id="{2CC6D535-BCB2-544B-98DA-5F38D189069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" name="Rechthoek 25">
                      <a:extLst>
                        <a:ext uri="{FF2B5EF4-FFF2-40B4-BE49-F238E27FC236}">
                          <a16:creationId xmlns:a16="http://schemas.microsoft.com/office/drawing/2014/main" id="{BE16BC95-A2BA-362B-2E71-1D0AFAD066E5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2" name="Groep 21">
                    <a:extLst>
                      <a:ext uri="{FF2B5EF4-FFF2-40B4-BE49-F238E27FC236}">
                        <a16:creationId xmlns:a16="http://schemas.microsoft.com/office/drawing/2014/main" id="{8DB8DB42-31BC-8CCF-C6FA-BFE56CB63600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3" name="Rechthoek 22">
                      <a:extLst>
                        <a:ext uri="{FF2B5EF4-FFF2-40B4-BE49-F238E27FC236}">
                          <a16:creationId xmlns:a16="http://schemas.microsoft.com/office/drawing/2014/main" id="{FCADAF8F-4347-B6D6-A32B-E504E91AF6D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" name="Rechthoek 23">
                      <a:extLst>
                        <a:ext uri="{FF2B5EF4-FFF2-40B4-BE49-F238E27FC236}">
                          <a16:creationId xmlns:a16="http://schemas.microsoft.com/office/drawing/2014/main" id="{0309465E-4B04-BE9E-C6E6-765953C9EFD7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8" name="Rechthoek 17">
                  <a:extLst>
                    <a:ext uri="{FF2B5EF4-FFF2-40B4-BE49-F238E27FC236}">
                      <a16:creationId xmlns:a16="http://schemas.microsoft.com/office/drawing/2014/main" id="{5FD3F464-21D3-615D-B57B-0639AF4927F1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Crop</a:t>
                  </a:r>
                </a:p>
              </p:txBody>
            </p:sp>
            <p:sp>
              <p:nvSpPr>
                <p:cNvPr id="19" name="Gelijkbenige driehoek 53">
                  <a:extLst>
                    <a:ext uri="{FF2B5EF4-FFF2-40B4-BE49-F238E27FC236}">
                      <a16:creationId xmlns:a16="http://schemas.microsoft.com/office/drawing/2014/main" id="{49B4F23F-A1E4-82D9-0EFF-50A8D2530393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5" name="Tijdelijke aanduiding voor tekst 17">
            <a:extLst>
              <a:ext uri="{FF2B5EF4-FFF2-40B4-BE49-F238E27FC236}">
                <a16:creationId xmlns:a16="http://schemas.microsoft.com/office/drawing/2014/main" id="{126D800C-407C-B50B-A4FB-F80C056EA9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9" y="4295553"/>
            <a:ext cx="5727405" cy="187133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000" b="1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“</a:t>
            </a:r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consectetuer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diam</a:t>
            </a:r>
            <a:r>
              <a:rPr lang="nl-NL"/>
              <a:t> </a:t>
            </a:r>
            <a:r>
              <a:rPr lang="nl-NL" err="1"/>
              <a:t>nonummy</a:t>
            </a:r>
            <a:r>
              <a:rPr lang="nl-NL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2786570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oto roz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4">
            <a:extLst>
              <a:ext uri="{FF2B5EF4-FFF2-40B4-BE49-F238E27FC236}">
                <a16:creationId xmlns:a16="http://schemas.microsoft.com/office/drawing/2014/main" id="{AA1DA274-6AA4-3A02-4A76-1B6033D8352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239061" y="-807590"/>
            <a:ext cx="8335061" cy="8335061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een afbeelding in te voegen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55A34DF-367C-41AB-3783-AFBB7442D958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418C01ED-9FC0-6487-1F09-90F3DD01F9A2}"/>
              </a:ext>
            </a:extLst>
          </p:cNvPr>
          <p:cNvGrpSpPr/>
          <p:nvPr userDrawn="1"/>
        </p:nvGrpSpPr>
        <p:grpSpPr>
          <a:xfrm>
            <a:off x="13651353" y="0"/>
            <a:ext cx="3593091" cy="4319451"/>
            <a:chOff x="9621220" y="0"/>
            <a:chExt cx="3593091" cy="4319451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31A7927-3EE7-5B82-6B57-18860E2D9B77}"/>
                </a:ext>
              </a:extLst>
            </p:cNvPr>
            <p:cNvSpPr/>
            <p:nvPr userDrawn="1"/>
          </p:nvSpPr>
          <p:spPr>
            <a:xfrm>
              <a:off x="9621220" y="0"/>
              <a:ext cx="3593091" cy="431945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bewerken</a:t>
              </a:r>
              <a:endParaRPr lang="en-GB" sz="1400" b="1" cap="all" baseline="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8023E016-550B-D8A7-F900-FA3B0AEAC334}"/>
                </a:ext>
              </a:extLst>
            </p:cNvPr>
            <p:cNvSpPr/>
            <p:nvPr userDrawn="1"/>
          </p:nvSpPr>
          <p:spPr>
            <a:xfrm>
              <a:off x="980379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FF75B8-4700-46CF-8C9F-63852CC4505D}"/>
                </a:ext>
              </a:extLst>
            </p:cNvPr>
            <p:cNvSpPr/>
            <p:nvPr userDrawn="1"/>
          </p:nvSpPr>
          <p:spPr>
            <a:xfrm>
              <a:off x="10087969" y="465324"/>
              <a:ext cx="3038327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indien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nodig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bestaande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door de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'Backspace'-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toets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het pictogram om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nieuwe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voegen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zie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onderstaand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voorbeeld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C91CEC-62E0-5AB0-0A00-40663D26714E}"/>
                </a:ext>
              </a:extLst>
            </p:cNvPr>
            <p:cNvGrpSpPr/>
            <p:nvPr userDrawn="1"/>
          </p:nvGrpSpPr>
          <p:grpSpPr>
            <a:xfrm>
              <a:off x="10091206" y="1231351"/>
              <a:ext cx="294789" cy="318834"/>
              <a:chOff x="14466489" y="1001522"/>
              <a:chExt cx="290627" cy="314333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607C9908-AEA3-F3F8-D41C-1F029311C3E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Ovaal 36">
                <a:extLst>
                  <a:ext uri="{FF2B5EF4-FFF2-40B4-BE49-F238E27FC236}">
                    <a16:creationId xmlns:a16="http://schemas.microsoft.com/office/drawing/2014/main" id="{7B349E59-7EEB-4A74-A6FE-4CA129D0FC7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Vrije vorm: vorm 72">
                <a:extLst>
                  <a:ext uri="{FF2B5EF4-FFF2-40B4-BE49-F238E27FC236}">
                    <a16:creationId xmlns:a16="http://schemas.microsoft.com/office/drawing/2014/main" id="{06C0F94F-3BCF-2488-8045-93A6036561E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: afgeronde hoeken 73">
                <a:extLst>
                  <a:ext uri="{FF2B5EF4-FFF2-40B4-BE49-F238E27FC236}">
                    <a16:creationId xmlns:a16="http://schemas.microsoft.com/office/drawing/2014/main" id="{042948FF-B97F-4D3D-5718-075368B7C20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3D941FFE-1D6C-D849-5708-4C3C9BDB12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16E1E3ED-3405-2DB8-E413-578161E76E0C}"/>
                  </a:ext>
                </a:extLst>
              </p:cNvPr>
              <p:cNvCxnSpPr>
                <a:cxnSpLocks/>
                <a:stCxn id="3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894927AC-751C-133D-1D1D-28E345DF91C2}"/>
                </a:ext>
              </a:extLst>
            </p:cNvPr>
            <p:cNvSpPr/>
            <p:nvPr userDrawn="1"/>
          </p:nvSpPr>
          <p:spPr>
            <a:xfrm>
              <a:off x="9803798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2A00843-1409-9FF5-CB64-76AAAD67B37E}"/>
                </a:ext>
              </a:extLst>
            </p:cNvPr>
            <p:cNvSpPr/>
            <p:nvPr userDrawn="1"/>
          </p:nvSpPr>
          <p:spPr>
            <a:xfrm>
              <a:off x="10087970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gewenste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53A83BD1-3D07-1358-C2CE-A0859D59D52E}"/>
                </a:ext>
              </a:extLst>
            </p:cNvPr>
            <p:cNvGrpSpPr/>
            <p:nvPr userDrawn="1"/>
          </p:nvGrpSpPr>
          <p:grpSpPr>
            <a:xfrm>
              <a:off x="10096066" y="2164285"/>
              <a:ext cx="825500" cy="209550"/>
              <a:chOff x="13504624" y="2482850"/>
              <a:chExt cx="825500" cy="209550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E4DA1FC7-EF0C-9F35-E006-39E0B29EA27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34" name="Rechte verbindingslijn 33">
                <a:extLst>
                  <a:ext uri="{FF2B5EF4-FFF2-40B4-BE49-F238E27FC236}">
                    <a16:creationId xmlns:a16="http://schemas.microsoft.com/office/drawing/2014/main" id="{8032DD39-C288-2A1C-A347-182472305AD1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5" name="Gelijkbenige driehoek 69">
                <a:extLst>
                  <a:ext uri="{FF2B5EF4-FFF2-40B4-BE49-F238E27FC236}">
                    <a16:creationId xmlns:a16="http://schemas.microsoft.com/office/drawing/2014/main" id="{A7612914-B941-C5DE-8E62-CE4FC650493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4A2262DE-2CF5-66AB-C02D-3FF8A1ECC714}"/>
                </a:ext>
              </a:extLst>
            </p:cNvPr>
            <p:cNvGrpSpPr/>
            <p:nvPr userDrawn="1"/>
          </p:nvGrpSpPr>
          <p:grpSpPr>
            <a:xfrm>
              <a:off x="9803798" y="2559681"/>
              <a:ext cx="3322498" cy="1514672"/>
              <a:chOff x="9803798" y="3744237"/>
              <a:chExt cx="3322498" cy="1514672"/>
            </a:xfrm>
          </p:grpSpPr>
          <p:sp>
            <p:nvSpPr>
              <p:cNvPr id="14" name="Ovaal 13">
                <a:extLst>
                  <a:ext uri="{FF2B5EF4-FFF2-40B4-BE49-F238E27FC236}">
                    <a16:creationId xmlns:a16="http://schemas.microsoft.com/office/drawing/2014/main" id="{E5877BD9-B3A1-5310-99EE-047B1A105A06}"/>
                  </a:ext>
                </a:extLst>
              </p:cNvPr>
              <p:cNvSpPr/>
              <p:nvPr userDrawn="1"/>
            </p:nvSpPr>
            <p:spPr>
              <a:xfrm>
                <a:off x="9803798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ED122280-459E-097E-FADF-7FE58CCDE84E}"/>
                  </a:ext>
                </a:extLst>
              </p:cNvPr>
              <p:cNvSpPr/>
              <p:nvPr userDrawn="1"/>
            </p:nvSpPr>
            <p:spPr>
              <a:xfrm>
                <a:off x="10087970" y="3744238"/>
                <a:ext cx="3038326" cy="7868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verslepen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ga je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naar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tabblad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Afbeeldingsopmaak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je op de knop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zelf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bollen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schaal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afbeeldingskader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haakjes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" name="Groep 15">
                <a:extLst>
                  <a:ext uri="{FF2B5EF4-FFF2-40B4-BE49-F238E27FC236}">
                    <a16:creationId xmlns:a16="http://schemas.microsoft.com/office/drawing/2014/main" id="{7A9E356F-813E-A9AD-592F-22F1FB8AA533}"/>
                  </a:ext>
                </a:extLst>
              </p:cNvPr>
              <p:cNvGrpSpPr/>
              <p:nvPr userDrawn="1"/>
            </p:nvGrpSpPr>
            <p:grpSpPr>
              <a:xfrm>
                <a:off x="9960099" y="4645990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7" name="Groep 16">
                  <a:extLst>
                    <a:ext uri="{FF2B5EF4-FFF2-40B4-BE49-F238E27FC236}">
                      <a16:creationId xmlns:a16="http://schemas.microsoft.com/office/drawing/2014/main" id="{292FE1F4-249F-39A6-02A8-0A6D297DD383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20" name="Groep 19">
                    <a:extLst>
                      <a:ext uri="{FF2B5EF4-FFF2-40B4-BE49-F238E27FC236}">
                        <a16:creationId xmlns:a16="http://schemas.microsoft.com/office/drawing/2014/main" id="{FA5E4848-D55D-9D59-C4B5-7D5533BE0B9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27" name="Groep 26">
                      <a:extLst>
                        <a:ext uri="{FF2B5EF4-FFF2-40B4-BE49-F238E27FC236}">
                          <a16:creationId xmlns:a16="http://schemas.microsoft.com/office/drawing/2014/main" id="{8A96648B-FAB7-3A9B-9E93-86310ECD945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30" name="Rechthoek 29">
                        <a:extLst>
                          <a:ext uri="{FF2B5EF4-FFF2-40B4-BE49-F238E27FC236}">
                            <a16:creationId xmlns:a16="http://schemas.microsoft.com/office/drawing/2014/main" id="{87FB866D-5F14-AAFF-50FC-6C21D188239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1" name="Rechthoek 30">
                        <a:extLst>
                          <a:ext uri="{FF2B5EF4-FFF2-40B4-BE49-F238E27FC236}">
                            <a16:creationId xmlns:a16="http://schemas.microsoft.com/office/drawing/2014/main" id="{5AC4BD5D-A9A2-CE19-937F-3DEA7F46461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2" name="Ovaal 31">
                        <a:extLst>
                          <a:ext uri="{FF2B5EF4-FFF2-40B4-BE49-F238E27FC236}">
                            <a16:creationId xmlns:a16="http://schemas.microsoft.com/office/drawing/2014/main" id="{6B1F8078-F6FB-057C-AE61-B14481D6218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en-GB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28" name="Afbeelding 27">
                      <a:extLst>
                        <a:ext uri="{FF2B5EF4-FFF2-40B4-BE49-F238E27FC236}">
                          <a16:creationId xmlns:a16="http://schemas.microsoft.com/office/drawing/2014/main" id="{B4E2A9F9-B74E-4CC6-0A61-34CC81BAFE76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Afbeelding 28">
                      <a:extLst>
                        <a:ext uri="{FF2B5EF4-FFF2-40B4-BE49-F238E27FC236}">
                          <a16:creationId xmlns:a16="http://schemas.microsoft.com/office/drawing/2014/main" id="{F01C173A-6947-8883-44BB-AFFC5E3C2355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1" name="Groep 20">
                    <a:extLst>
                      <a:ext uri="{FF2B5EF4-FFF2-40B4-BE49-F238E27FC236}">
                        <a16:creationId xmlns:a16="http://schemas.microsoft.com/office/drawing/2014/main" id="{ADFC695A-5946-FD89-1096-6CFFFDD046F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5" name="Rechthoek 24">
                      <a:extLst>
                        <a:ext uri="{FF2B5EF4-FFF2-40B4-BE49-F238E27FC236}">
                          <a16:creationId xmlns:a16="http://schemas.microsoft.com/office/drawing/2014/main" id="{AC959BBC-74D8-4942-E816-B575406BE2F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" name="Rechthoek 25">
                      <a:extLst>
                        <a:ext uri="{FF2B5EF4-FFF2-40B4-BE49-F238E27FC236}">
                          <a16:creationId xmlns:a16="http://schemas.microsoft.com/office/drawing/2014/main" id="{6CCAAA5E-80A9-27D5-D730-B569AC20BBA1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2" name="Groep 21">
                    <a:extLst>
                      <a:ext uri="{FF2B5EF4-FFF2-40B4-BE49-F238E27FC236}">
                        <a16:creationId xmlns:a16="http://schemas.microsoft.com/office/drawing/2014/main" id="{C8DFF0E2-67B0-9899-FFE6-71160999E677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3" name="Rechthoek 22">
                      <a:extLst>
                        <a:ext uri="{FF2B5EF4-FFF2-40B4-BE49-F238E27FC236}">
                          <a16:creationId xmlns:a16="http://schemas.microsoft.com/office/drawing/2014/main" id="{D17FA6B6-0437-C3B5-C5E0-958F3DEC09E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" name="Rechthoek 23">
                      <a:extLst>
                        <a:ext uri="{FF2B5EF4-FFF2-40B4-BE49-F238E27FC236}">
                          <a16:creationId xmlns:a16="http://schemas.microsoft.com/office/drawing/2014/main" id="{4E3BF9C3-4F30-CDBB-01A0-481783829572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8" name="Rechthoek 17">
                  <a:extLst>
                    <a:ext uri="{FF2B5EF4-FFF2-40B4-BE49-F238E27FC236}">
                      <a16:creationId xmlns:a16="http://schemas.microsoft.com/office/drawing/2014/main" id="{575341E6-AD20-CBD4-432F-574FF8C8B62B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Crop</a:t>
                  </a:r>
                </a:p>
              </p:txBody>
            </p:sp>
            <p:sp>
              <p:nvSpPr>
                <p:cNvPr id="19" name="Gelijkbenige driehoek 53">
                  <a:extLst>
                    <a:ext uri="{FF2B5EF4-FFF2-40B4-BE49-F238E27FC236}">
                      <a16:creationId xmlns:a16="http://schemas.microsoft.com/office/drawing/2014/main" id="{F5100375-B9FC-6076-0BEB-A75204673C75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5" name="Tijdelijke aanduiding voor tekst 17">
            <a:extLst>
              <a:ext uri="{FF2B5EF4-FFF2-40B4-BE49-F238E27FC236}">
                <a16:creationId xmlns:a16="http://schemas.microsoft.com/office/drawing/2014/main" id="{126D800C-407C-B50B-A4FB-F80C056EA9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9" y="4295553"/>
            <a:ext cx="5727405" cy="187133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000" b="1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“</a:t>
            </a:r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consectetuer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diam</a:t>
            </a:r>
            <a:r>
              <a:rPr lang="nl-NL"/>
              <a:t> </a:t>
            </a:r>
            <a:r>
              <a:rPr lang="nl-NL" err="1"/>
              <a:t>nonummy</a:t>
            </a:r>
            <a:r>
              <a:rPr lang="nl-NL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421850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9AA92BCD-C315-7697-01E9-A4F7AF7D9EA5}"/>
              </a:ext>
            </a:extLst>
          </p:cNvPr>
          <p:cNvSpPr>
            <a:spLocks noGrp="1"/>
          </p:cNvSpPr>
          <p:nvPr>
            <p:ph type="body" orient="vert" sz="quarter" idx="12" hasCustomPrompt="1"/>
          </p:nvPr>
        </p:nvSpPr>
        <p:spPr>
          <a:xfrm rot="10800000">
            <a:off x="810000" y="4702442"/>
            <a:ext cx="627063" cy="1493837"/>
          </a:xfrm>
          <a:prstGeom prst="rect">
            <a:avLst/>
          </a:prstGeom>
        </p:spPr>
        <p:txBody>
          <a:bodyPr vert="eaVert" lIns="0" tIns="0" rIns="0" bIns="0"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err="1"/>
              <a:t>subkopje</a:t>
            </a:r>
            <a:endParaRPr lang="nl-NL"/>
          </a:p>
        </p:txBody>
      </p:sp>
      <p:sp>
        <p:nvSpPr>
          <p:cNvPr id="8" name="Graphic 17">
            <a:extLst>
              <a:ext uri="{FF2B5EF4-FFF2-40B4-BE49-F238E27FC236}">
                <a16:creationId xmlns:a16="http://schemas.microsoft.com/office/drawing/2014/main" id="{927FCBA3-6D53-FFEB-E1E7-AAEA4CC34B76}"/>
              </a:ext>
            </a:extLst>
          </p:cNvPr>
          <p:cNvSpPr/>
          <p:nvPr userDrawn="1"/>
        </p:nvSpPr>
        <p:spPr>
          <a:xfrm flipH="1">
            <a:off x="6096000" y="-2817667"/>
            <a:ext cx="4178633" cy="4178633"/>
          </a:xfrm>
          <a:custGeom>
            <a:avLst/>
            <a:gdLst>
              <a:gd name="connsiteX0" fmla="*/ 5801371 w 5801370"/>
              <a:gd name="connsiteY0" fmla="*/ 5801371 h 5801370"/>
              <a:gd name="connsiteX1" fmla="*/ 0 w 5801370"/>
              <a:gd name="connsiteY1" fmla="*/ 0 h 5801370"/>
              <a:gd name="connsiteX2" fmla="*/ 2319613 w 5801370"/>
              <a:gd name="connsiteY2" fmla="*/ 0 h 5801370"/>
              <a:gd name="connsiteX3" fmla="*/ 5801078 w 5801370"/>
              <a:gd name="connsiteY3" fmla="*/ 3481466 h 5801370"/>
              <a:gd name="connsiteX4" fmla="*/ 5801078 w 5801370"/>
              <a:gd name="connsiteY4" fmla="*/ 5801078 h 580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1370" h="5801370">
                <a:moveTo>
                  <a:pt x="5801371" y="5801371"/>
                </a:moveTo>
                <a:cubicBezTo>
                  <a:pt x="2602328" y="5801371"/>
                  <a:pt x="0" y="3198750"/>
                  <a:pt x="0" y="0"/>
                </a:cubicBezTo>
                <a:lnTo>
                  <a:pt x="2319613" y="0"/>
                </a:lnTo>
                <a:cubicBezTo>
                  <a:pt x="2319613" y="1919659"/>
                  <a:pt x="3881419" y="3481466"/>
                  <a:pt x="5801078" y="3481466"/>
                </a:cubicBezTo>
                <a:lnTo>
                  <a:pt x="5801078" y="5801078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A1770BF-931B-9BDF-0D0D-8ED40C312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675300">
            <a:off x="10585601" y="554790"/>
            <a:ext cx="2124841" cy="66964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88229FE-E5F8-DE72-450D-2DB4157C03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3175163" y="4374079"/>
            <a:ext cx="1663047" cy="33520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319F4DB-CC36-3A68-2965-4382DF89C8E8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Tijdelijke aanduiding voor tekst 17">
            <a:extLst>
              <a:ext uri="{FF2B5EF4-FFF2-40B4-BE49-F238E27FC236}">
                <a16:creationId xmlns:a16="http://schemas.microsoft.com/office/drawing/2014/main" id="{126D800C-407C-B50B-A4FB-F80C056EA9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7064" y="2155558"/>
            <a:ext cx="5727405" cy="187133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0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consectetuer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diam</a:t>
            </a:r>
            <a:r>
              <a:rPr lang="nl-NL"/>
              <a:t> </a:t>
            </a:r>
            <a:r>
              <a:rPr lang="nl-NL" err="1"/>
              <a:t>nonummy</a:t>
            </a:r>
            <a:r>
              <a:rPr lang="nl-NL"/>
              <a:t> </a:t>
            </a:r>
            <a:r>
              <a:rPr lang="nl-NL" err="1"/>
              <a:t>nibh</a:t>
            </a:r>
            <a:r>
              <a:rPr lang="nl-NL"/>
              <a:t> </a:t>
            </a:r>
            <a:r>
              <a:rPr lang="nl-NL" err="1"/>
              <a:t>euismod</a:t>
            </a:r>
            <a:r>
              <a:rPr lang="nl-NL"/>
              <a:t> </a:t>
            </a:r>
            <a:r>
              <a:rPr lang="nl-NL" err="1"/>
              <a:t>tincidunt</a:t>
            </a:r>
            <a:r>
              <a:rPr lang="nl-NL"/>
              <a:t> ut </a:t>
            </a:r>
            <a:r>
              <a:rPr lang="nl-NL" err="1"/>
              <a:t>laoreet</a:t>
            </a:r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5692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ee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9AA92BCD-C315-7697-01E9-A4F7AF7D9EA5}"/>
              </a:ext>
            </a:extLst>
          </p:cNvPr>
          <p:cNvSpPr>
            <a:spLocks noGrp="1"/>
          </p:cNvSpPr>
          <p:nvPr>
            <p:ph type="body" orient="vert" sz="quarter" idx="12" hasCustomPrompt="1"/>
          </p:nvPr>
        </p:nvSpPr>
        <p:spPr>
          <a:xfrm rot="10800000">
            <a:off x="810000" y="4702442"/>
            <a:ext cx="627063" cy="1493837"/>
          </a:xfrm>
          <a:prstGeom prst="rect">
            <a:avLst/>
          </a:prstGeom>
        </p:spPr>
        <p:txBody>
          <a:bodyPr vert="eaVert" lIns="0" tIns="0" rIns="0" bIns="0"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err="1"/>
              <a:t>subkopje</a:t>
            </a:r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88229FE-E5F8-DE72-450D-2DB4157C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742162" y="3755766"/>
            <a:ext cx="2073120" cy="417863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B8D0CC1-6B82-B9D1-2356-9BA6D7AAF0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5C738C4-79FC-1418-7C7F-CA7443BB5A6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1797853">
            <a:off x="9429809" y="-2196226"/>
            <a:ext cx="2179200" cy="439245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95705F5-6C3A-6F7F-8DD0-BA853880B84B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Tijdelijke aanduiding voor tekst 17">
            <a:extLst>
              <a:ext uri="{FF2B5EF4-FFF2-40B4-BE49-F238E27FC236}">
                <a16:creationId xmlns:a16="http://schemas.microsoft.com/office/drawing/2014/main" id="{FEF6466C-5EEA-D78A-3D86-5F823F7EB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7064" y="3500721"/>
            <a:ext cx="7685671" cy="276998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defRPr sz="40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consectetuer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diam</a:t>
            </a:r>
            <a:r>
              <a:rPr lang="nl-NL"/>
              <a:t> </a:t>
            </a:r>
            <a:r>
              <a:rPr lang="nl-NL" err="1"/>
              <a:t>nonummy</a:t>
            </a:r>
            <a:r>
              <a:rPr lang="nl-NL"/>
              <a:t> </a:t>
            </a:r>
            <a:r>
              <a:rPr lang="nl-NL" err="1"/>
              <a:t>nibh</a:t>
            </a:r>
            <a:r>
              <a:rPr lang="nl-NL"/>
              <a:t> </a:t>
            </a:r>
            <a:r>
              <a:rPr lang="nl-NL" err="1"/>
              <a:t>euismod</a:t>
            </a:r>
            <a:r>
              <a:rPr lang="nl-NL"/>
              <a:t> </a:t>
            </a:r>
            <a:r>
              <a:rPr lang="nl-NL" err="1"/>
              <a:t>tincidunt</a:t>
            </a:r>
            <a:r>
              <a:rPr lang="nl-NL"/>
              <a:t> ut </a:t>
            </a:r>
            <a:r>
              <a:rPr lang="nl-NL" err="1"/>
              <a:t>laoreet</a:t>
            </a:r>
            <a:r>
              <a:rPr lang="nl-NL"/>
              <a:t> </a:t>
            </a:r>
            <a:r>
              <a:rPr lang="nl-NL" err="1"/>
              <a:t>dolore</a:t>
            </a:r>
            <a:r>
              <a:rPr lang="nl-NL"/>
              <a:t> magna </a:t>
            </a:r>
            <a:r>
              <a:rPr lang="nl-NL" err="1"/>
              <a:t>aliquam</a:t>
            </a:r>
            <a:r>
              <a:rPr lang="nl-NL"/>
              <a:t>.</a:t>
            </a:r>
          </a:p>
        </p:txBody>
      </p:sp>
      <p:sp>
        <p:nvSpPr>
          <p:cNvPr id="7" name="Tijdelijke aanduiding voor tekst 17">
            <a:extLst>
              <a:ext uri="{FF2B5EF4-FFF2-40B4-BE49-F238E27FC236}">
                <a16:creationId xmlns:a16="http://schemas.microsoft.com/office/drawing/2014/main" id="{17310572-A84B-18A2-FC17-7FE2F6D5C7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7064" y="2750713"/>
            <a:ext cx="7685671" cy="4154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defRPr sz="3000" b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755889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9AA92BCD-C315-7697-01E9-A4F7AF7D9EA5}"/>
              </a:ext>
            </a:extLst>
          </p:cNvPr>
          <p:cNvSpPr>
            <a:spLocks noGrp="1"/>
          </p:cNvSpPr>
          <p:nvPr>
            <p:ph type="body" orient="vert" sz="quarter" idx="12" hasCustomPrompt="1"/>
          </p:nvPr>
        </p:nvSpPr>
        <p:spPr>
          <a:xfrm rot="10800000">
            <a:off x="810000" y="4702442"/>
            <a:ext cx="627063" cy="1493837"/>
          </a:xfrm>
          <a:prstGeom prst="rect">
            <a:avLst/>
          </a:prstGeom>
        </p:spPr>
        <p:txBody>
          <a:bodyPr vert="eaVert" lIns="0" tIns="0" rIns="0" bIns="0"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err="1"/>
              <a:t>subkopje</a:t>
            </a:r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88229FE-E5F8-DE72-450D-2DB4157C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955946" y="3755767"/>
            <a:ext cx="2073120" cy="417863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5C738C4-79FC-1418-7C7F-CA7443BB5A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00000">
            <a:off x="-279600" y="-1334988"/>
            <a:ext cx="2179200" cy="4392451"/>
          </a:xfrm>
          <a:prstGeom prst="rect">
            <a:avLst/>
          </a:prstGeom>
        </p:spPr>
      </p:pic>
      <p:sp>
        <p:nvSpPr>
          <p:cNvPr id="8" name="Graphic 17">
            <a:extLst>
              <a:ext uri="{FF2B5EF4-FFF2-40B4-BE49-F238E27FC236}">
                <a16:creationId xmlns:a16="http://schemas.microsoft.com/office/drawing/2014/main" id="{933833C3-C887-A4C4-5D4E-89C80558B4A0}"/>
              </a:ext>
            </a:extLst>
          </p:cNvPr>
          <p:cNvSpPr/>
          <p:nvPr userDrawn="1"/>
        </p:nvSpPr>
        <p:spPr>
          <a:xfrm rot="21129224" flipH="1">
            <a:off x="4713359" y="-2343736"/>
            <a:ext cx="4230342" cy="4230342"/>
          </a:xfrm>
          <a:custGeom>
            <a:avLst/>
            <a:gdLst>
              <a:gd name="connsiteX0" fmla="*/ 5801371 w 5801370"/>
              <a:gd name="connsiteY0" fmla="*/ 5801371 h 5801370"/>
              <a:gd name="connsiteX1" fmla="*/ 0 w 5801370"/>
              <a:gd name="connsiteY1" fmla="*/ 0 h 5801370"/>
              <a:gd name="connsiteX2" fmla="*/ 2319613 w 5801370"/>
              <a:gd name="connsiteY2" fmla="*/ 0 h 5801370"/>
              <a:gd name="connsiteX3" fmla="*/ 5801078 w 5801370"/>
              <a:gd name="connsiteY3" fmla="*/ 3481466 h 5801370"/>
              <a:gd name="connsiteX4" fmla="*/ 5801078 w 5801370"/>
              <a:gd name="connsiteY4" fmla="*/ 5801078 h 580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1370" h="5801370">
                <a:moveTo>
                  <a:pt x="5801371" y="5801371"/>
                </a:moveTo>
                <a:cubicBezTo>
                  <a:pt x="2602328" y="5801371"/>
                  <a:pt x="0" y="3198750"/>
                  <a:pt x="0" y="0"/>
                </a:cubicBezTo>
                <a:lnTo>
                  <a:pt x="2319613" y="0"/>
                </a:lnTo>
                <a:cubicBezTo>
                  <a:pt x="2319613" y="1919659"/>
                  <a:pt x="3881419" y="3481466"/>
                  <a:pt x="5801078" y="3481466"/>
                </a:cubicBezTo>
                <a:lnTo>
                  <a:pt x="5801078" y="5801078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EC4E1DC-C51E-347F-2830-B22134093169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Tijdelijke aanduiding voor tekst 17">
            <a:extLst>
              <a:ext uri="{FF2B5EF4-FFF2-40B4-BE49-F238E27FC236}">
                <a16:creationId xmlns:a16="http://schemas.microsoft.com/office/drawing/2014/main" id="{EFD9D10C-06AC-D1A6-BE8F-7E63988F15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155558"/>
            <a:ext cx="5727405" cy="187133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0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consectetuer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diam</a:t>
            </a:r>
            <a:r>
              <a:rPr lang="nl-NL"/>
              <a:t> </a:t>
            </a:r>
            <a:r>
              <a:rPr lang="nl-NL" err="1"/>
              <a:t>nonummy</a:t>
            </a:r>
            <a:r>
              <a:rPr lang="nl-NL"/>
              <a:t> </a:t>
            </a:r>
            <a:r>
              <a:rPr lang="nl-NL" err="1"/>
              <a:t>nibh</a:t>
            </a:r>
            <a:r>
              <a:rPr lang="nl-NL"/>
              <a:t> </a:t>
            </a:r>
            <a:r>
              <a:rPr lang="nl-NL" err="1"/>
              <a:t>euismod</a:t>
            </a:r>
            <a:r>
              <a:rPr lang="nl-NL"/>
              <a:t> </a:t>
            </a:r>
            <a:r>
              <a:rPr lang="nl-NL" err="1"/>
              <a:t>tincidunt</a:t>
            </a:r>
            <a:r>
              <a:rPr lang="nl-NL"/>
              <a:t> ut </a:t>
            </a:r>
            <a:r>
              <a:rPr lang="nl-NL" err="1"/>
              <a:t>laoreet</a:t>
            </a:r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0800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ia roze animat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ijnbrink_Logo_Roze.mp4">
            <a:hlinkClick r:id="" action="ppaction://media"/>
            <a:extLst>
              <a:ext uri="{FF2B5EF4-FFF2-40B4-BE49-F238E27FC236}">
                <a16:creationId xmlns:a16="http://schemas.microsoft.com/office/drawing/2014/main" id="{475702FD-B992-FB59-BAB9-1CAA35A7036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3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9AA92BCD-C315-7697-01E9-A4F7AF7D9EA5}"/>
              </a:ext>
            </a:extLst>
          </p:cNvPr>
          <p:cNvSpPr>
            <a:spLocks noGrp="1"/>
          </p:cNvSpPr>
          <p:nvPr>
            <p:ph type="body" orient="vert" sz="quarter" idx="12" hasCustomPrompt="1"/>
          </p:nvPr>
        </p:nvSpPr>
        <p:spPr>
          <a:xfrm rot="10800000">
            <a:off x="810000" y="4702442"/>
            <a:ext cx="627063" cy="1493837"/>
          </a:xfrm>
          <a:prstGeom prst="rect">
            <a:avLst/>
          </a:prstGeom>
        </p:spPr>
        <p:txBody>
          <a:bodyPr vert="eaVert" lIns="0" tIns="0" rIns="0" bIns="0"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err="1"/>
              <a:t>subkopje</a:t>
            </a:r>
            <a:endParaRPr lang="nl-N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999C28C-B7CA-38A6-F43B-4E393ECEC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841870" y="1555467"/>
            <a:ext cx="3532386" cy="71199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9E4A5A7-B767-F449-01F9-E31F50D628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748403">
            <a:off x="6550972" y="-37219"/>
            <a:ext cx="2524627" cy="795640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34967F7-71EC-2F59-8D98-DB1C1237C6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166BBEA-A64C-62E2-682A-F643352E11F1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ijdelijke aanduiding voor tekst 17">
            <a:extLst>
              <a:ext uri="{FF2B5EF4-FFF2-40B4-BE49-F238E27FC236}">
                <a16:creationId xmlns:a16="http://schemas.microsoft.com/office/drawing/2014/main" id="{D03281EF-9DF3-854E-2F40-B6BAFBE31B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7064" y="2155558"/>
            <a:ext cx="5727405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34E0687F-A1C5-E383-FB70-D2AB37F866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7064" y="3114675"/>
            <a:ext cx="4330700" cy="13644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>
              <a:buFont typeface="Arial" panose="020B0604020202020204" pitchFamily="34" charset="0"/>
              <a:buChar char="•"/>
              <a:defRPr sz="1600"/>
            </a:lvl1pPr>
            <a:lvl2pPr marL="685800" indent="-22860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consectetuer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endParaRPr lang="nl-NL"/>
          </a:p>
          <a:p>
            <a:pPr lvl="0"/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diam</a:t>
            </a:r>
            <a:r>
              <a:rPr lang="nl-NL"/>
              <a:t> </a:t>
            </a:r>
            <a:r>
              <a:rPr lang="nl-NL" err="1"/>
              <a:t>nonummy</a:t>
            </a:r>
            <a:r>
              <a:rPr lang="nl-NL"/>
              <a:t> </a:t>
            </a:r>
            <a:r>
              <a:rPr lang="nl-NL" err="1"/>
              <a:t>nibh</a:t>
            </a:r>
            <a:r>
              <a:rPr lang="nl-NL"/>
              <a:t> </a:t>
            </a:r>
            <a:r>
              <a:rPr lang="nl-NL" err="1"/>
              <a:t>euismod</a:t>
            </a:r>
            <a:r>
              <a:rPr lang="nl-NL"/>
              <a:t> </a:t>
            </a:r>
            <a:r>
              <a:rPr lang="nl-NL" err="1"/>
              <a:t>tincidunt</a:t>
            </a:r>
            <a:r>
              <a:rPr lang="nl-NL"/>
              <a:t> ut </a:t>
            </a:r>
            <a:r>
              <a:rPr lang="nl-NL" err="1"/>
              <a:t>laoreet</a:t>
            </a:r>
            <a:r>
              <a:rPr lang="nl-NL"/>
              <a:t> </a:t>
            </a:r>
            <a:r>
              <a:rPr lang="nl-NL" err="1"/>
              <a:t>dolore</a:t>
            </a:r>
            <a:endParaRPr lang="nl-NL"/>
          </a:p>
          <a:p>
            <a:pPr lvl="0"/>
            <a:r>
              <a:rPr lang="nl-NL"/>
              <a:t> </a:t>
            </a:r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endParaRPr lang="nl-NL"/>
          </a:p>
        </p:txBody>
      </p:sp>
      <p:sp>
        <p:nvSpPr>
          <p:cNvPr id="14" name="Tijdelijke aanduiding voor tekst 12">
            <a:extLst>
              <a:ext uri="{FF2B5EF4-FFF2-40B4-BE49-F238E27FC236}">
                <a16:creationId xmlns:a16="http://schemas.microsoft.com/office/drawing/2014/main" id="{718D1366-C90B-9C94-911C-D8CD74083B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114675"/>
            <a:ext cx="4330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685800" indent="-22860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l-NL" err="1"/>
              <a:t>Wisi</a:t>
            </a:r>
            <a:r>
              <a:rPr lang="nl-NL"/>
              <a:t> </a:t>
            </a:r>
            <a:r>
              <a:rPr lang="nl-NL" err="1"/>
              <a:t>enim</a:t>
            </a:r>
            <a:r>
              <a:rPr lang="nl-NL"/>
              <a:t> ad </a:t>
            </a:r>
            <a:r>
              <a:rPr lang="nl-NL" err="1"/>
              <a:t>minim</a:t>
            </a:r>
            <a:r>
              <a:rPr lang="nl-NL"/>
              <a:t> </a:t>
            </a:r>
            <a:r>
              <a:rPr lang="nl-NL" err="1"/>
              <a:t>veniam</a:t>
            </a:r>
            <a:r>
              <a:rPr lang="nl-NL"/>
              <a:t>, </a:t>
            </a:r>
            <a:r>
              <a:rPr lang="nl-NL" err="1"/>
              <a:t>quis</a:t>
            </a:r>
            <a:r>
              <a:rPr lang="nl-NL"/>
              <a:t> </a:t>
            </a:r>
            <a:r>
              <a:rPr lang="nl-NL" err="1"/>
              <a:t>nostrud</a:t>
            </a:r>
            <a:r>
              <a:rPr lang="nl-NL"/>
              <a:t> </a:t>
            </a:r>
            <a:r>
              <a:rPr lang="nl-NL" err="1"/>
              <a:t>exerci</a:t>
            </a:r>
            <a:r>
              <a:rPr lang="nl-NL"/>
              <a:t> </a:t>
            </a:r>
            <a:r>
              <a:rPr lang="nl-NL" err="1"/>
              <a:t>tation</a:t>
            </a:r>
            <a:r>
              <a:rPr lang="nl-NL"/>
              <a:t> </a:t>
            </a:r>
            <a:r>
              <a:rPr lang="nl-NL" err="1"/>
              <a:t>ullamcorper</a:t>
            </a:r>
            <a:r>
              <a:rPr lang="nl-NL"/>
              <a:t> </a:t>
            </a:r>
            <a:r>
              <a:rPr lang="nl-NL" err="1"/>
              <a:t>suscipit</a:t>
            </a:r>
            <a:r>
              <a:rPr lang="nl-NL"/>
              <a:t> </a:t>
            </a:r>
            <a:r>
              <a:rPr lang="nl-NL" err="1"/>
              <a:t>lobortis</a:t>
            </a:r>
            <a:r>
              <a:rPr lang="nl-NL"/>
              <a:t> </a:t>
            </a:r>
            <a:r>
              <a:rPr lang="nl-NL" err="1"/>
              <a:t>nisl</a:t>
            </a:r>
            <a:r>
              <a:rPr lang="nl-NL"/>
              <a:t> ut </a:t>
            </a:r>
            <a:r>
              <a:rPr lang="nl-NL" err="1"/>
              <a:t>aliquip</a:t>
            </a:r>
            <a:r>
              <a:rPr lang="nl-NL"/>
              <a:t> ex </a:t>
            </a:r>
            <a:r>
              <a:rPr lang="nl-NL" err="1"/>
              <a:t>ea</a:t>
            </a:r>
            <a:r>
              <a:rPr lang="nl-NL"/>
              <a:t> commodo </a:t>
            </a:r>
            <a:r>
              <a:rPr lang="nl-NL" err="1"/>
              <a:t>consequat</a:t>
            </a:r>
            <a:r>
              <a:rPr lang="nl-NL"/>
              <a:t>. Duis </a:t>
            </a:r>
            <a:r>
              <a:rPr lang="nl-NL" err="1"/>
              <a:t>autem</a:t>
            </a:r>
            <a:r>
              <a:rPr lang="nl-NL"/>
              <a:t> vel </a:t>
            </a:r>
            <a:r>
              <a:rPr lang="nl-NL" err="1"/>
              <a:t>eum</a:t>
            </a:r>
            <a:r>
              <a:rPr lang="nl-NL"/>
              <a:t> </a:t>
            </a:r>
            <a:r>
              <a:rPr lang="nl-NL" err="1"/>
              <a:t>iriure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. </a:t>
            </a:r>
            <a:r>
              <a:rPr lang="nl-NL" err="1"/>
              <a:t>Wisi</a:t>
            </a:r>
            <a:r>
              <a:rPr lang="nl-NL"/>
              <a:t> </a:t>
            </a:r>
            <a:r>
              <a:rPr lang="nl-NL" err="1"/>
              <a:t>enim</a:t>
            </a:r>
            <a:r>
              <a:rPr lang="nl-NL"/>
              <a:t> ad </a:t>
            </a:r>
            <a:r>
              <a:rPr lang="nl-NL" err="1"/>
              <a:t>minim</a:t>
            </a:r>
            <a:r>
              <a:rPr lang="nl-NL"/>
              <a:t> </a:t>
            </a:r>
            <a:r>
              <a:rPr lang="nl-NL" err="1"/>
              <a:t>veniam</a:t>
            </a:r>
            <a:r>
              <a:rPr lang="nl-NL"/>
              <a:t>, </a:t>
            </a:r>
            <a:r>
              <a:rPr lang="nl-NL" err="1"/>
              <a:t>quis</a:t>
            </a:r>
            <a:r>
              <a:rPr lang="nl-NL"/>
              <a:t> </a:t>
            </a:r>
            <a:r>
              <a:rPr lang="nl-NL" err="1"/>
              <a:t>nostrud</a:t>
            </a:r>
            <a:r>
              <a:rPr lang="nl-NL"/>
              <a:t> </a:t>
            </a:r>
            <a:r>
              <a:rPr lang="nl-NL" err="1"/>
              <a:t>exerci</a:t>
            </a:r>
            <a:r>
              <a:rPr lang="nl-NL"/>
              <a:t> </a:t>
            </a:r>
            <a:r>
              <a:rPr lang="nl-NL" err="1"/>
              <a:t>tation</a:t>
            </a:r>
            <a:r>
              <a:rPr lang="nl-N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2018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D17EE4F-2681-1603-88CF-6EA6D0F330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742162" y="3755766"/>
            <a:ext cx="2073120" cy="417863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958A704-9DEB-F197-7346-24FDFCBEBF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425036">
            <a:off x="8072681" y="-2522623"/>
            <a:ext cx="2179200" cy="439245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CE0C25F-C1B4-4F85-A181-61855B9408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442570" y="6172926"/>
            <a:ext cx="365874" cy="4288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1150645-FD61-36D2-0CB6-1F8CCC9AE109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9AA92BCD-C315-7697-01E9-A4F7AF7D9EA5}"/>
              </a:ext>
            </a:extLst>
          </p:cNvPr>
          <p:cNvSpPr>
            <a:spLocks noGrp="1"/>
          </p:cNvSpPr>
          <p:nvPr>
            <p:ph type="body" orient="vert" sz="quarter" idx="12" hasCustomPrompt="1"/>
          </p:nvPr>
        </p:nvSpPr>
        <p:spPr>
          <a:xfrm rot="10800000">
            <a:off x="810000" y="4702442"/>
            <a:ext cx="627063" cy="1493837"/>
          </a:xfrm>
          <a:prstGeom prst="rect">
            <a:avLst/>
          </a:prstGeom>
        </p:spPr>
        <p:txBody>
          <a:bodyPr vert="eaVert" lIns="0" tIns="0" rIns="0" bIns="0"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err="1"/>
              <a:t>subkopje</a:t>
            </a:r>
            <a:endParaRPr lang="nl-NL"/>
          </a:p>
        </p:txBody>
      </p:sp>
      <p:sp>
        <p:nvSpPr>
          <p:cNvPr id="11" name="Tijdelijke aanduiding voor tekst 17">
            <a:extLst>
              <a:ext uri="{FF2B5EF4-FFF2-40B4-BE49-F238E27FC236}">
                <a16:creationId xmlns:a16="http://schemas.microsoft.com/office/drawing/2014/main" id="{D03281EF-9DF3-854E-2F40-B6BAFBE31B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7064" y="584824"/>
            <a:ext cx="5727405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34E0687F-A1C5-E383-FB70-D2AB37F866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35416" y="2030644"/>
            <a:ext cx="4330700" cy="3207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>
              <a:buFont typeface="Arial" panose="020B0604020202020204" pitchFamily="34" charset="0"/>
              <a:buChar char="•"/>
              <a:defRPr sz="1600"/>
            </a:lvl1pPr>
            <a:lvl2pPr marL="685800" indent="-22860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consectetuer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endParaRPr lang="nl-NL"/>
          </a:p>
          <a:p>
            <a:pPr lvl="0"/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diam</a:t>
            </a:r>
            <a:r>
              <a:rPr lang="nl-NL"/>
              <a:t> </a:t>
            </a:r>
            <a:r>
              <a:rPr lang="nl-NL" err="1"/>
              <a:t>nonummy</a:t>
            </a:r>
            <a:r>
              <a:rPr lang="nl-NL"/>
              <a:t> </a:t>
            </a:r>
            <a:r>
              <a:rPr lang="nl-NL" err="1"/>
              <a:t>nibh</a:t>
            </a:r>
            <a:r>
              <a:rPr lang="nl-NL"/>
              <a:t> </a:t>
            </a:r>
            <a:r>
              <a:rPr lang="nl-NL" err="1"/>
              <a:t>euismod</a:t>
            </a:r>
            <a:r>
              <a:rPr lang="nl-NL"/>
              <a:t> </a:t>
            </a:r>
            <a:r>
              <a:rPr lang="nl-NL" err="1"/>
              <a:t>tincidunt</a:t>
            </a:r>
            <a:r>
              <a:rPr lang="nl-NL"/>
              <a:t> ut </a:t>
            </a:r>
            <a:r>
              <a:rPr lang="nl-NL" err="1"/>
              <a:t>laoreet</a:t>
            </a:r>
            <a:r>
              <a:rPr lang="nl-NL"/>
              <a:t> </a:t>
            </a:r>
            <a:r>
              <a:rPr lang="nl-NL" err="1"/>
              <a:t>dolore</a:t>
            </a:r>
            <a:endParaRPr lang="nl-NL"/>
          </a:p>
          <a:p>
            <a:pPr lvl="0"/>
            <a:r>
              <a:rPr lang="nl-NL"/>
              <a:t> </a:t>
            </a:r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endParaRPr lang="nl-NL"/>
          </a:p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consectetuer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endParaRPr lang="nl-NL"/>
          </a:p>
          <a:p>
            <a:pPr lvl="0"/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diam</a:t>
            </a:r>
            <a:r>
              <a:rPr lang="nl-NL"/>
              <a:t> </a:t>
            </a:r>
            <a:r>
              <a:rPr lang="nl-NL" err="1"/>
              <a:t>nonummy</a:t>
            </a:r>
            <a:r>
              <a:rPr lang="nl-NL"/>
              <a:t> </a:t>
            </a:r>
            <a:r>
              <a:rPr lang="nl-NL" err="1"/>
              <a:t>nibh</a:t>
            </a:r>
            <a:r>
              <a:rPr lang="nl-NL"/>
              <a:t> </a:t>
            </a:r>
            <a:r>
              <a:rPr lang="nl-NL" err="1"/>
              <a:t>euismod</a:t>
            </a:r>
            <a:r>
              <a:rPr lang="nl-NL"/>
              <a:t> </a:t>
            </a:r>
            <a:r>
              <a:rPr lang="nl-NL" err="1"/>
              <a:t>tincidunt</a:t>
            </a:r>
            <a:r>
              <a:rPr lang="nl-NL"/>
              <a:t> ut </a:t>
            </a:r>
            <a:r>
              <a:rPr lang="nl-NL" err="1"/>
              <a:t>laoreet</a:t>
            </a:r>
            <a:r>
              <a:rPr lang="nl-NL"/>
              <a:t> </a:t>
            </a:r>
            <a:r>
              <a:rPr lang="nl-NL" err="1"/>
              <a:t>dolore</a:t>
            </a:r>
            <a:endParaRPr lang="nl-NL"/>
          </a:p>
          <a:p>
            <a:pPr lvl="0"/>
            <a:r>
              <a:rPr lang="nl-NL"/>
              <a:t> </a:t>
            </a:r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endParaRPr lang="nl-NL"/>
          </a:p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901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9AA92BCD-C315-7697-01E9-A4F7AF7D9EA5}"/>
              </a:ext>
            </a:extLst>
          </p:cNvPr>
          <p:cNvSpPr>
            <a:spLocks noGrp="1"/>
          </p:cNvSpPr>
          <p:nvPr>
            <p:ph type="body" orient="vert" sz="quarter" idx="12" hasCustomPrompt="1"/>
          </p:nvPr>
        </p:nvSpPr>
        <p:spPr>
          <a:xfrm rot="10800000">
            <a:off x="810000" y="4702442"/>
            <a:ext cx="627063" cy="1493837"/>
          </a:xfrm>
          <a:prstGeom prst="rect">
            <a:avLst/>
          </a:prstGeom>
        </p:spPr>
        <p:txBody>
          <a:bodyPr vert="eaVert" lIns="0" tIns="0" rIns="0" bIns="0"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err="1"/>
              <a:t>subkopje</a:t>
            </a:r>
            <a:endParaRPr lang="nl-NL"/>
          </a:p>
        </p:txBody>
      </p:sp>
      <p:sp>
        <p:nvSpPr>
          <p:cNvPr id="11" name="Tijdelijke aanduiding voor tekst 17">
            <a:extLst>
              <a:ext uri="{FF2B5EF4-FFF2-40B4-BE49-F238E27FC236}">
                <a16:creationId xmlns:a16="http://schemas.microsoft.com/office/drawing/2014/main" id="{D03281EF-9DF3-854E-2F40-B6BAFBE31B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7064" y="2155558"/>
            <a:ext cx="5727405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34E0687F-A1C5-E383-FB70-D2AB37F866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7064" y="3114675"/>
            <a:ext cx="4658936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685800" indent="-22860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l-NL" err="1"/>
              <a:t>Wisi</a:t>
            </a:r>
            <a:r>
              <a:rPr lang="nl-NL"/>
              <a:t> </a:t>
            </a:r>
            <a:r>
              <a:rPr lang="nl-NL" err="1"/>
              <a:t>enim</a:t>
            </a:r>
            <a:r>
              <a:rPr lang="nl-NL"/>
              <a:t> ad </a:t>
            </a:r>
            <a:r>
              <a:rPr lang="nl-NL" err="1"/>
              <a:t>minim</a:t>
            </a:r>
            <a:r>
              <a:rPr lang="nl-NL"/>
              <a:t> </a:t>
            </a:r>
            <a:r>
              <a:rPr lang="nl-NL" err="1"/>
              <a:t>veniam</a:t>
            </a:r>
            <a:r>
              <a:rPr lang="nl-NL"/>
              <a:t>, </a:t>
            </a:r>
            <a:r>
              <a:rPr lang="nl-NL" err="1"/>
              <a:t>quis</a:t>
            </a:r>
            <a:r>
              <a:rPr lang="nl-NL"/>
              <a:t> </a:t>
            </a:r>
            <a:r>
              <a:rPr lang="nl-NL" err="1"/>
              <a:t>nostrud</a:t>
            </a:r>
            <a:r>
              <a:rPr lang="nl-NL"/>
              <a:t> </a:t>
            </a:r>
            <a:r>
              <a:rPr lang="nl-NL" err="1"/>
              <a:t>exerci</a:t>
            </a:r>
            <a:r>
              <a:rPr lang="nl-NL"/>
              <a:t> </a:t>
            </a:r>
            <a:r>
              <a:rPr lang="nl-NL" err="1"/>
              <a:t>tation</a:t>
            </a:r>
            <a:r>
              <a:rPr lang="nl-NL"/>
              <a:t> </a:t>
            </a:r>
            <a:r>
              <a:rPr lang="nl-NL" err="1"/>
              <a:t>ullamcorper</a:t>
            </a:r>
            <a:r>
              <a:rPr lang="nl-NL"/>
              <a:t> </a:t>
            </a:r>
            <a:r>
              <a:rPr lang="nl-NL" err="1"/>
              <a:t>suscipit</a:t>
            </a:r>
            <a:r>
              <a:rPr lang="nl-NL"/>
              <a:t> </a:t>
            </a:r>
            <a:r>
              <a:rPr lang="nl-NL" err="1"/>
              <a:t>lobortis</a:t>
            </a:r>
            <a:r>
              <a:rPr lang="nl-NL"/>
              <a:t> </a:t>
            </a:r>
            <a:r>
              <a:rPr lang="nl-NL" err="1"/>
              <a:t>nisl</a:t>
            </a:r>
            <a:r>
              <a:rPr lang="nl-NL"/>
              <a:t> ut </a:t>
            </a:r>
            <a:r>
              <a:rPr lang="nl-NL" err="1"/>
              <a:t>aliquip</a:t>
            </a:r>
            <a:r>
              <a:rPr lang="nl-NL"/>
              <a:t> ex </a:t>
            </a:r>
            <a:r>
              <a:rPr lang="nl-NL" err="1"/>
              <a:t>ea</a:t>
            </a:r>
            <a:r>
              <a:rPr lang="nl-NL"/>
              <a:t> commodo </a:t>
            </a:r>
            <a:r>
              <a:rPr lang="nl-NL" err="1"/>
              <a:t>consequat</a:t>
            </a:r>
            <a:r>
              <a:rPr lang="nl-NL"/>
              <a:t>. Duis </a:t>
            </a:r>
            <a:r>
              <a:rPr lang="nl-NL" err="1"/>
              <a:t>autem</a:t>
            </a:r>
            <a:r>
              <a:rPr lang="nl-NL"/>
              <a:t> vel </a:t>
            </a:r>
            <a:r>
              <a:rPr lang="nl-NL" err="1"/>
              <a:t>eum</a:t>
            </a:r>
            <a:r>
              <a:rPr lang="nl-NL"/>
              <a:t> </a:t>
            </a:r>
            <a:r>
              <a:rPr lang="nl-NL" err="1"/>
              <a:t>iriure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. </a:t>
            </a:r>
            <a:r>
              <a:rPr lang="nl-NL" err="1"/>
              <a:t>Wisi</a:t>
            </a:r>
            <a:r>
              <a:rPr lang="nl-NL"/>
              <a:t> </a:t>
            </a:r>
            <a:r>
              <a:rPr lang="nl-NL" err="1"/>
              <a:t>enim</a:t>
            </a:r>
            <a:r>
              <a:rPr lang="nl-NL"/>
              <a:t> ad </a:t>
            </a:r>
            <a:r>
              <a:rPr lang="nl-NL" err="1"/>
              <a:t>minim</a:t>
            </a:r>
            <a:r>
              <a:rPr lang="nl-NL"/>
              <a:t> </a:t>
            </a:r>
            <a:r>
              <a:rPr lang="nl-NL" err="1"/>
              <a:t>veniam</a:t>
            </a:r>
            <a:r>
              <a:rPr lang="nl-NL"/>
              <a:t>, </a:t>
            </a:r>
            <a:r>
              <a:rPr lang="nl-NL" err="1"/>
              <a:t>quis</a:t>
            </a:r>
            <a:r>
              <a:rPr lang="nl-NL"/>
              <a:t> </a:t>
            </a:r>
            <a:r>
              <a:rPr lang="nl-NL" err="1"/>
              <a:t>nostrud</a:t>
            </a:r>
            <a:r>
              <a:rPr lang="nl-NL"/>
              <a:t> </a:t>
            </a:r>
            <a:r>
              <a:rPr lang="nl-NL" err="1"/>
              <a:t>exerci</a:t>
            </a:r>
            <a:r>
              <a:rPr lang="nl-NL"/>
              <a:t> </a:t>
            </a:r>
            <a:r>
              <a:rPr lang="nl-NL" err="1"/>
              <a:t>tation</a:t>
            </a:r>
            <a:r>
              <a:rPr lang="nl-NL"/>
              <a:t>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34967F7-71EC-2F59-8D98-DB1C1237C6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E6ABE65-6F4B-5393-B1BA-DD16828F06BA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94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999C28C-B7CA-38A6-F43B-4E393ECEC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841870" y="1555467"/>
            <a:ext cx="3532386" cy="71199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9E4A5A7-B767-F449-01F9-E31F50D628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748403">
            <a:off x="6550972" y="-37219"/>
            <a:ext cx="2524627" cy="795640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34967F7-71EC-2F59-8D98-DB1C1237C6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DA76E43B-91A2-CBAB-0A86-482D2E3828FF}"/>
              </a:ext>
            </a:extLst>
          </p:cNvPr>
          <p:cNvGrpSpPr/>
          <p:nvPr userDrawn="1"/>
        </p:nvGrpSpPr>
        <p:grpSpPr>
          <a:xfrm>
            <a:off x="13651353" y="0"/>
            <a:ext cx="3593091" cy="4319451"/>
            <a:chOff x="9621220" y="0"/>
            <a:chExt cx="3593091" cy="4319451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ED7E937-5D23-8A08-F1E9-3EE30CB2C5F5}"/>
                </a:ext>
              </a:extLst>
            </p:cNvPr>
            <p:cNvSpPr/>
            <p:nvPr userDrawn="1"/>
          </p:nvSpPr>
          <p:spPr>
            <a:xfrm>
              <a:off x="9621220" y="0"/>
              <a:ext cx="3593091" cy="431945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bewerken</a:t>
              </a:r>
              <a:endParaRPr lang="en-GB" sz="1400" b="1" cap="all" baseline="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DA6C6D4C-44C4-0D4B-FFDA-EA7CDACE6D0B}"/>
                </a:ext>
              </a:extLst>
            </p:cNvPr>
            <p:cNvSpPr/>
            <p:nvPr userDrawn="1"/>
          </p:nvSpPr>
          <p:spPr>
            <a:xfrm>
              <a:off x="980379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D530181-8F5E-8F22-97EB-4F5439A86C0C}"/>
                </a:ext>
              </a:extLst>
            </p:cNvPr>
            <p:cNvSpPr/>
            <p:nvPr userDrawn="1"/>
          </p:nvSpPr>
          <p:spPr>
            <a:xfrm>
              <a:off x="10087969" y="465324"/>
              <a:ext cx="3038327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indien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nodig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bestaande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door de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'Backspace'-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toets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het pictogram om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nieuwe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voegen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zie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onderstaand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voorbeeld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BFB46B92-2EC2-0E29-110C-DB54E21E323B}"/>
                </a:ext>
              </a:extLst>
            </p:cNvPr>
            <p:cNvGrpSpPr/>
            <p:nvPr userDrawn="1"/>
          </p:nvGrpSpPr>
          <p:grpSpPr>
            <a:xfrm>
              <a:off x="10091206" y="1231351"/>
              <a:ext cx="294789" cy="318834"/>
              <a:chOff x="14466489" y="1001522"/>
              <a:chExt cx="290627" cy="314333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2FBB8B87-1C92-57CA-8AEC-6DEF19A63BA6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Ovaal 43">
                <a:extLst>
                  <a:ext uri="{FF2B5EF4-FFF2-40B4-BE49-F238E27FC236}">
                    <a16:creationId xmlns:a16="http://schemas.microsoft.com/office/drawing/2014/main" id="{343F793D-6854-3BB7-0587-F0C4FCEE398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Vrije vorm: vorm 72">
                <a:extLst>
                  <a:ext uri="{FF2B5EF4-FFF2-40B4-BE49-F238E27FC236}">
                    <a16:creationId xmlns:a16="http://schemas.microsoft.com/office/drawing/2014/main" id="{53CB85FE-EDBA-5A15-8252-A0B16B84840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hthoek: afgeronde hoeken 73">
                <a:extLst>
                  <a:ext uri="{FF2B5EF4-FFF2-40B4-BE49-F238E27FC236}">
                    <a16:creationId xmlns:a16="http://schemas.microsoft.com/office/drawing/2014/main" id="{127EDD3D-BD00-7D03-43BD-FFDBF56AD2B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5F03F2C9-42B2-7829-33C5-9986277589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A8B6E36E-B7C3-B7C7-D3F3-FD7CA5A5461C}"/>
                  </a:ext>
                </a:extLst>
              </p:cNvPr>
              <p:cNvCxnSpPr>
                <a:cxnSpLocks/>
                <a:stCxn id="4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29C1BB69-C42E-4D48-6B7A-D7C49AE115F9}"/>
                </a:ext>
              </a:extLst>
            </p:cNvPr>
            <p:cNvSpPr/>
            <p:nvPr userDrawn="1"/>
          </p:nvSpPr>
          <p:spPr>
            <a:xfrm>
              <a:off x="9803798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EA56893-D6B9-12E7-E396-9B077B1C5016}"/>
                </a:ext>
              </a:extLst>
            </p:cNvPr>
            <p:cNvSpPr/>
            <p:nvPr userDrawn="1"/>
          </p:nvSpPr>
          <p:spPr>
            <a:xfrm>
              <a:off x="10087970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gewenste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CB614CE9-7ED4-912A-2363-AE276966E13B}"/>
                </a:ext>
              </a:extLst>
            </p:cNvPr>
            <p:cNvGrpSpPr/>
            <p:nvPr userDrawn="1"/>
          </p:nvGrpSpPr>
          <p:grpSpPr>
            <a:xfrm>
              <a:off x="10096066" y="2164285"/>
              <a:ext cx="825500" cy="209550"/>
              <a:chOff x="13504624" y="2482850"/>
              <a:chExt cx="825500" cy="209550"/>
            </a:xfrm>
          </p:grpSpPr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16B1789C-A322-B018-4BC5-B9B7D785ED4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08043399-514A-D50B-BE70-567AB9DC9D3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2" name="Gelijkbenige driehoek 69">
                <a:extLst>
                  <a:ext uri="{FF2B5EF4-FFF2-40B4-BE49-F238E27FC236}">
                    <a16:creationId xmlns:a16="http://schemas.microsoft.com/office/drawing/2014/main" id="{D718180F-4E1F-795A-D708-946540020E0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3C09A655-FC67-5185-4D70-8CBF922330B3}"/>
                </a:ext>
              </a:extLst>
            </p:cNvPr>
            <p:cNvGrpSpPr/>
            <p:nvPr userDrawn="1"/>
          </p:nvGrpSpPr>
          <p:grpSpPr>
            <a:xfrm>
              <a:off x="9803798" y="2559681"/>
              <a:ext cx="3322498" cy="1514672"/>
              <a:chOff x="9803798" y="3744237"/>
              <a:chExt cx="3322498" cy="1514672"/>
            </a:xfrm>
          </p:grpSpPr>
          <p:sp>
            <p:nvSpPr>
              <p:cNvPr id="21" name="Ovaal 20">
                <a:extLst>
                  <a:ext uri="{FF2B5EF4-FFF2-40B4-BE49-F238E27FC236}">
                    <a16:creationId xmlns:a16="http://schemas.microsoft.com/office/drawing/2014/main" id="{50B9CBB1-8FD1-83CE-9A34-F8C700F0F598}"/>
                  </a:ext>
                </a:extLst>
              </p:cNvPr>
              <p:cNvSpPr/>
              <p:nvPr userDrawn="1"/>
            </p:nvSpPr>
            <p:spPr>
              <a:xfrm>
                <a:off x="9803798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134C4944-ABD8-6593-B06F-1AE454F86395}"/>
                  </a:ext>
                </a:extLst>
              </p:cNvPr>
              <p:cNvSpPr/>
              <p:nvPr userDrawn="1"/>
            </p:nvSpPr>
            <p:spPr>
              <a:xfrm>
                <a:off x="10087970" y="3744238"/>
                <a:ext cx="3038326" cy="7868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verslepen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ga je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naar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tabblad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Afbeeldingsopmaak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je op de knop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zelf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bollen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schaal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afbeeldingskader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haakjes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D0D4332C-19B5-DEA4-74F8-88AF396C4572}"/>
                  </a:ext>
                </a:extLst>
              </p:cNvPr>
              <p:cNvGrpSpPr/>
              <p:nvPr userDrawn="1"/>
            </p:nvGrpSpPr>
            <p:grpSpPr>
              <a:xfrm>
                <a:off x="9960099" y="4645990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24" name="Groep 23">
                  <a:extLst>
                    <a:ext uri="{FF2B5EF4-FFF2-40B4-BE49-F238E27FC236}">
                      <a16:creationId xmlns:a16="http://schemas.microsoft.com/office/drawing/2014/main" id="{C470963E-EBF4-8CAC-A57B-1718004FBC71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27" name="Groep 26">
                    <a:extLst>
                      <a:ext uri="{FF2B5EF4-FFF2-40B4-BE49-F238E27FC236}">
                        <a16:creationId xmlns:a16="http://schemas.microsoft.com/office/drawing/2014/main" id="{F696E6C4-ADEF-E3B6-46A4-0370954FB20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34" name="Groep 33">
                      <a:extLst>
                        <a:ext uri="{FF2B5EF4-FFF2-40B4-BE49-F238E27FC236}">
                          <a16:creationId xmlns:a16="http://schemas.microsoft.com/office/drawing/2014/main" id="{D323D6C6-B42D-EF5D-7283-BB11FA21875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37" name="Rechthoek 36">
                        <a:extLst>
                          <a:ext uri="{FF2B5EF4-FFF2-40B4-BE49-F238E27FC236}">
                            <a16:creationId xmlns:a16="http://schemas.microsoft.com/office/drawing/2014/main" id="{54FAE8CB-4556-9FDC-0BE1-9D7189A7992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" name="Rechthoek 37">
                        <a:extLst>
                          <a:ext uri="{FF2B5EF4-FFF2-40B4-BE49-F238E27FC236}">
                            <a16:creationId xmlns:a16="http://schemas.microsoft.com/office/drawing/2014/main" id="{329C28CC-6975-88AC-2FFD-298C3C7174F2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" name="Ovaal 38">
                        <a:extLst>
                          <a:ext uri="{FF2B5EF4-FFF2-40B4-BE49-F238E27FC236}">
                            <a16:creationId xmlns:a16="http://schemas.microsoft.com/office/drawing/2014/main" id="{C0107840-966F-2DD2-2798-BC9F9C7CF57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en-GB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35" name="Afbeelding 34">
                      <a:extLst>
                        <a:ext uri="{FF2B5EF4-FFF2-40B4-BE49-F238E27FC236}">
                          <a16:creationId xmlns:a16="http://schemas.microsoft.com/office/drawing/2014/main" id="{499A6DBF-F5B2-3214-8D91-BD6721BE09B0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8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" name="Afbeelding 35">
                      <a:extLst>
                        <a:ext uri="{FF2B5EF4-FFF2-40B4-BE49-F238E27FC236}">
                          <a16:creationId xmlns:a16="http://schemas.microsoft.com/office/drawing/2014/main" id="{0F55BAF6-0B69-56A5-38C1-49DFC7B17B62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8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8" name="Groep 27">
                    <a:extLst>
                      <a:ext uri="{FF2B5EF4-FFF2-40B4-BE49-F238E27FC236}">
                        <a16:creationId xmlns:a16="http://schemas.microsoft.com/office/drawing/2014/main" id="{237D6D32-E361-A7BF-E69A-B4442DFF7D8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2" name="Rechthoek 31">
                      <a:extLst>
                        <a:ext uri="{FF2B5EF4-FFF2-40B4-BE49-F238E27FC236}">
                          <a16:creationId xmlns:a16="http://schemas.microsoft.com/office/drawing/2014/main" id="{57A8B041-8F22-EAE0-C7D7-1B5AD45FC4B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3" name="Rechthoek 32">
                      <a:extLst>
                        <a:ext uri="{FF2B5EF4-FFF2-40B4-BE49-F238E27FC236}">
                          <a16:creationId xmlns:a16="http://schemas.microsoft.com/office/drawing/2014/main" id="{929B0E56-4531-8844-39F6-BA4AA57605CE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9" name="Groep 28">
                    <a:extLst>
                      <a:ext uri="{FF2B5EF4-FFF2-40B4-BE49-F238E27FC236}">
                        <a16:creationId xmlns:a16="http://schemas.microsoft.com/office/drawing/2014/main" id="{DBF5B6E3-7B0A-2181-F633-E25845A259CC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0" name="Rechthoek 29">
                      <a:extLst>
                        <a:ext uri="{FF2B5EF4-FFF2-40B4-BE49-F238E27FC236}">
                          <a16:creationId xmlns:a16="http://schemas.microsoft.com/office/drawing/2014/main" id="{F10ED291-685A-DB3C-0F13-0B125776EB9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" name="Rechthoek 30">
                      <a:extLst>
                        <a:ext uri="{FF2B5EF4-FFF2-40B4-BE49-F238E27FC236}">
                          <a16:creationId xmlns:a16="http://schemas.microsoft.com/office/drawing/2014/main" id="{4AF36563-30F5-B04B-B5DA-3194005C10D0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8692BBFD-EADF-095C-0762-F07093000D2A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Crop</a:t>
                  </a:r>
                </a:p>
              </p:txBody>
            </p:sp>
            <p:sp>
              <p:nvSpPr>
                <p:cNvPr id="26" name="Gelijkbenige driehoek 53">
                  <a:extLst>
                    <a:ext uri="{FF2B5EF4-FFF2-40B4-BE49-F238E27FC236}">
                      <a16:creationId xmlns:a16="http://schemas.microsoft.com/office/drawing/2014/main" id="{065E2FE7-6611-952C-8D3C-86522EB4C8FE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49" name="Tijdelijke aanduiding voor afbeelding 7">
            <a:extLst>
              <a:ext uri="{FF2B5EF4-FFF2-40B4-BE49-F238E27FC236}">
                <a16:creationId xmlns:a16="http://schemas.microsoft.com/office/drawing/2014/main" id="{78411E61-AFF7-1AEC-4B9E-048AE3DDD70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25962" y="1158875"/>
            <a:ext cx="6805021" cy="4540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 om een afbeelding in te voegen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9AA92BCD-C315-7697-01E9-A4F7AF7D9EA5}"/>
              </a:ext>
            </a:extLst>
          </p:cNvPr>
          <p:cNvSpPr>
            <a:spLocks noGrp="1"/>
          </p:cNvSpPr>
          <p:nvPr>
            <p:ph type="body" orient="vert" sz="quarter" idx="12" hasCustomPrompt="1"/>
          </p:nvPr>
        </p:nvSpPr>
        <p:spPr>
          <a:xfrm rot="10800000">
            <a:off x="810000" y="4702442"/>
            <a:ext cx="627063" cy="1493837"/>
          </a:xfrm>
          <a:prstGeom prst="rect">
            <a:avLst/>
          </a:prstGeom>
        </p:spPr>
        <p:txBody>
          <a:bodyPr vert="eaVert" lIns="0" tIns="0" rIns="0" bIns="0"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err="1"/>
              <a:t>subkopje</a:t>
            </a:r>
            <a:endParaRPr lang="nl-NL"/>
          </a:p>
        </p:txBody>
      </p:sp>
      <p:sp>
        <p:nvSpPr>
          <p:cNvPr id="11" name="Tijdelijke aanduiding voor tekst 17">
            <a:extLst>
              <a:ext uri="{FF2B5EF4-FFF2-40B4-BE49-F238E27FC236}">
                <a16:creationId xmlns:a16="http://schemas.microsoft.com/office/drawing/2014/main" id="{D03281EF-9DF3-854E-2F40-B6BAFBE31B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7065" y="1159209"/>
            <a:ext cx="2603308" cy="1246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0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Titel </a:t>
            </a:r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dolorsit</a:t>
            </a:r>
            <a:r>
              <a:rPr lang="nl-NL"/>
              <a:t> </a:t>
            </a:r>
            <a:r>
              <a:rPr lang="nl-NL" err="1"/>
              <a:t>amet</a:t>
            </a:r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34E0687F-A1C5-E383-FB70-D2AB37F866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7064" y="3114675"/>
            <a:ext cx="2603308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685800" indent="-22860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consectetuer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diam</a:t>
            </a:r>
            <a:r>
              <a:rPr lang="nl-NL"/>
              <a:t> </a:t>
            </a:r>
            <a:r>
              <a:rPr lang="nl-NL" err="1"/>
              <a:t>nonummy</a:t>
            </a:r>
            <a:r>
              <a:rPr lang="nl-NL"/>
              <a:t> </a:t>
            </a:r>
            <a:r>
              <a:rPr lang="nl-NL" err="1"/>
              <a:t>nibh</a:t>
            </a:r>
            <a:r>
              <a:rPr lang="nl-NL"/>
              <a:t> </a:t>
            </a:r>
            <a:r>
              <a:rPr lang="nl-NL" err="1"/>
              <a:t>euismod</a:t>
            </a:r>
            <a:r>
              <a:rPr lang="nl-NL"/>
              <a:t> </a:t>
            </a:r>
            <a:r>
              <a:rPr lang="nl-NL" err="1"/>
              <a:t>tincidunt</a:t>
            </a:r>
            <a:r>
              <a:rPr lang="nl-NL"/>
              <a:t> ut </a:t>
            </a:r>
            <a:r>
              <a:rPr lang="nl-NL" err="1"/>
              <a:t>laoreet</a:t>
            </a:r>
            <a:r>
              <a:rPr lang="nl-NL"/>
              <a:t> </a:t>
            </a:r>
            <a:r>
              <a:rPr lang="nl-NL" err="1"/>
              <a:t>dolore</a:t>
            </a:r>
            <a:r>
              <a:rPr lang="nl-NL"/>
              <a:t> magna </a:t>
            </a:r>
            <a:r>
              <a:rPr lang="nl-NL" err="1"/>
              <a:t>aliquam</a:t>
            </a:r>
            <a:r>
              <a:rPr lang="nl-NL"/>
              <a:t> </a:t>
            </a:r>
            <a:r>
              <a:rPr lang="nl-NL" err="1"/>
              <a:t>erat</a:t>
            </a:r>
            <a:r>
              <a:rPr lang="nl-NL"/>
              <a:t> </a:t>
            </a:r>
            <a:r>
              <a:rPr lang="nl-NL" err="1"/>
              <a:t>volutpat</a:t>
            </a:r>
            <a:r>
              <a:rPr lang="nl-NL"/>
              <a:t>.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AF34F98-82F2-19F1-F9E0-91051B1D2A06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44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9AA92BCD-C315-7697-01E9-A4F7AF7D9EA5}"/>
              </a:ext>
            </a:extLst>
          </p:cNvPr>
          <p:cNvSpPr>
            <a:spLocks noGrp="1"/>
          </p:cNvSpPr>
          <p:nvPr>
            <p:ph type="body" orient="vert" sz="quarter" idx="12" hasCustomPrompt="1"/>
          </p:nvPr>
        </p:nvSpPr>
        <p:spPr>
          <a:xfrm rot="10800000">
            <a:off x="810000" y="4702442"/>
            <a:ext cx="627063" cy="1493837"/>
          </a:xfrm>
          <a:prstGeom prst="rect">
            <a:avLst/>
          </a:prstGeom>
        </p:spPr>
        <p:txBody>
          <a:bodyPr vert="eaVert" lIns="0" tIns="0" rIns="0" bIns="0"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err="1"/>
              <a:t>subkopje</a:t>
            </a:r>
            <a:endParaRPr lang="nl-N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999C28C-B7CA-38A6-F43B-4E393ECEC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841870" y="1555467"/>
            <a:ext cx="3532386" cy="71199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9E4A5A7-B767-F449-01F9-E31F50D628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748403">
            <a:off x="6550972" y="-37219"/>
            <a:ext cx="2524627" cy="795640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34967F7-71EC-2F59-8D98-DB1C1237C6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AF34F98-82F2-19F1-F9E0-91051B1D2A06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A76E43B-91A2-CBAB-0A86-482D2E3828FF}"/>
              </a:ext>
            </a:extLst>
          </p:cNvPr>
          <p:cNvGrpSpPr/>
          <p:nvPr userDrawn="1"/>
        </p:nvGrpSpPr>
        <p:grpSpPr>
          <a:xfrm>
            <a:off x="13651353" y="0"/>
            <a:ext cx="3593091" cy="4319451"/>
            <a:chOff x="9621220" y="0"/>
            <a:chExt cx="3593091" cy="4319451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ED7E937-5D23-8A08-F1E9-3EE30CB2C5F5}"/>
                </a:ext>
              </a:extLst>
            </p:cNvPr>
            <p:cNvSpPr/>
            <p:nvPr userDrawn="1"/>
          </p:nvSpPr>
          <p:spPr>
            <a:xfrm>
              <a:off x="9621220" y="0"/>
              <a:ext cx="3593091" cy="431945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bewerken</a:t>
              </a:r>
              <a:endParaRPr lang="en-GB" sz="1400" b="1" cap="all" baseline="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DA6C6D4C-44C4-0D4B-FFDA-EA7CDACE6D0B}"/>
                </a:ext>
              </a:extLst>
            </p:cNvPr>
            <p:cNvSpPr/>
            <p:nvPr userDrawn="1"/>
          </p:nvSpPr>
          <p:spPr>
            <a:xfrm>
              <a:off x="980379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D530181-8F5E-8F22-97EB-4F5439A86C0C}"/>
                </a:ext>
              </a:extLst>
            </p:cNvPr>
            <p:cNvSpPr/>
            <p:nvPr userDrawn="1"/>
          </p:nvSpPr>
          <p:spPr>
            <a:xfrm>
              <a:off x="10087969" y="465324"/>
              <a:ext cx="3038327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indien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nodig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bestaande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door de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'Backspace'-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toets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het pictogram om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nieuwe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voegen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zie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onderstaand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voorbeeld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BFB46B92-2EC2-0E29-110C-DB54E21E323B}"/>
                </a:ext>
              </a:extLst>
            </p:cNvPr>
            <p:cNvGrpSpPr/>
            <p:nvPr userDrawn="1"/>
          </p:nvGrpSpPr>
          <p:grpSpPr>
            <a:xfrm>
              <a:off x="10091206" y="1231351"/>
              <a:ext cx="294789" cy="318834"/>
              <a:chOff x="14466489" y="1001522"/>
              <a:chExt cx="290627" cy="314333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2FBB8B87-1C92-57CA-8AEC-6DEF19A63BA6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Ovaal 43">
                <a:extLst>
                  <a:ext uri="{FF2B5EF4-FFF2-40B4-BE49-F238E27FC236}">
                    <a16:creationId xmlns:a16="http://schemas.microsoft.com/office/drawing/2014/main" id="{343F793D-6854-3BB7-0587-F0C4FCEE398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Vrije vorm: vorm 72">
                <a:extLst>
                  <a:ext uri="{FF2B5EF4-FFF2-40B4-BE49-F238E27FC236}">
                    <a16:creationId xmlns:a16="http://schemas.microsoft.com/office/drawing/2014/main" id="{53CB85FE-EDBA-5A15-8252-A0B16B84840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hthoek: afgeronde hoeken 73">
                <a:extLst>
                  <a:ext uri="{FF2B5EF4-FFF2-40B4-BE49-F238E27FC236}">
                    <a16:creationId xmlns:a16="http://schemas.microsoft.com/office/drawing/2014/main" id="{127EDD3D-BD00-7D03-43BD-FFDBF56AD2B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5F03F2C9-42B2-7829-33C5-9986277589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A8B6E36E-B7C3-B7C7-D3F3-FD7CA5A5461C}"/>
                  </a:ext>
                </a:extLst>
              </p:cNvPr>
              <p:cNvCxnSpPr>
                <a:cxnSpLocks/>
                <a:stCxn id="4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29C1BB69-C42E-4D48-6B7A-D7C49AE115F9}"/>
                </a:ext>
              </a:extLst>
            </p:cNvPr>
            <p:cNvSpPr/>
            <p:nvPr userDrawn="1"/>
          </p:nvSpPr>
          <p:spPr>
            <a:xfrm>
              <a:off x="9803798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EA56893-D6B9-12E7-E396-9B077B1C5016}"/>
                </a:ext>
              </a:extLst>
            </p:cNvPr>
            <p:cNvSpPr/>
            <p:nvPr userDrawn="1"/>
          </p:nvSpPr>
          <p:spPr>
            <a:xfrm>
              <a:off x="10087970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gewenste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CB614CE9-7ED4-912A-2363-AE276966E13B}"/>
                </a:ext>
              </a:extLst>
            </p:cNvPr>
            <p:cNvGrpSpPr/>
            <p:nvPr userDrawn="1"/>
          </p:nvGrpSpPr>
          <p:grpSpPr>
            <a:xfrm>
              <a:off x="10096066" y="2164285"/>
              <a:ext cx="825500" cy="209550"/>
              <a:chOff x="13504624" y="2482850"/>
              <a:chExt cx="825500" cy="209550"/>
            </a:xfrm>
          </p:grpSpPr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16B1789C-A322-B018-4BC5-B9B7D785ED4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08043399-514A-D50B-BE70-567AB9DC9D3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2" name="Gelijkbenige driehoek 69">
                <a:extLst>
                  <a:ext uri="{FF2B5EF4-FFF2-40B4-BE49-F238E27FC236}">
                    <a16:creationId xmlns:a16="http://schemas.microsoft.com/office/drawing/2014/main" id="{D718180F-4E1F-795A-D708-946540020E0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3C09A655-FC67-5185-4D70-8CBF922330B3}"/>
                </a:ext>
              </a:extLst>
            </p:cNvPr>
            <p:cNvGrpSpPr/>
            <p:nvPr userDrawn="1"/>
          </p:nvGrpSpPr>
          <p:grpSpPr>
            <a:xfrm>
              <a:off x="9803798" y="2559681"/>
              <a:ext cx="3322498" cy="1514672"/>
              <a:chOff x="9803798" y="3744237"/>
              <a:chExt cx="3322498" cy="1514672"/>
            </a:xfrm>
          </p:grpSpPr>
          <p:sp>
            <p:nvSpPr>
              <p:cNvPr id="21" name="Ovaal 20">
                <a:extLst>
                  <a:ext uri="{FF2B5EF4-FFF2-40B4-BE49-F238E27FC236}">
                    <a16:creationId xmlns:a16="http://schemas.microsoft.com/office/drawing/2014/main" id="{50B9CBB1-8FD1-83CE-9A34-F8C700F0F598}"/>
                  </a:ext>
                </a:extLst>
              </p:cNvPr>
              <p:cNvSpPr/>
              <p:nvPr userDrawn="1"/>
            </p:nvSpPr>
            <p:spPr>
              <a:xfrm>
                <a:off x="9803798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134C4944-ABD8-6593-B06F-1AE454F86395}"/>
                  </a:ext>
                </a:extLst>
              </p:cNvPr>
              <p:cNvSpPr/>
              <p:nvPr userDrawn="1"/>
            </p:nvSpPr>
            <p:spPr>
              <a:xfrm>
                <a:off x="10087970" y="3744238"/>
                <a:ext cx="3038326" cy="7868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verslepen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ga je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naar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tabblad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Afbeeldingsopmaak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je op de knop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zelf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bollen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schaal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afbeeldingskader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haakjes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D0D4332C-19B5-DEA4-74F8-88AF396C4572}"/>
                  </a:ext>
                </a:extLst>
              </p:cNvPr>
              <p:cNvGrpSpPr/>
              <p:nvPr userDrawn="1"/>
            </p:nvGrpSpPr>
            <p:grpSpPr>
              <a:xfrm>
                <a:off x="9960099" y="4645990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24" name="Groep 23">
                  <a:extLst>
                    <a:ext uri="{FF2B5EF4-FFF2-40B4-BE49-F238E27FC236}">
                      <a16:creationId xmlns:a16="http://schemas.microsoft.com/office/drawing/2014/main" id="{C470963E-EBF4-8CAC-A57B-1718004FBC71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27" name="Groep 26">
                    <a:extLst>
                      <a:ext uri="{FF2B5EF4-FFF2-40B4-BE49-F238E27FC236}">
                        <a16:creationId xmlns:a16="http://schemas.microsoft.com/office/drawing/2014/main" id="{F696E6C4-ADEF-E3B6-46A4-0370954FB20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34" name="Groep 33">
                      <a:extLst>
                        <a:ext uri="{FF2B5EF4-FFF2-40B4-BE49-F238E27FC236}">
                          <a16:creationId xmlns:a16="http://schemas.microsoft.com/office/drawing/2014/main" id="{D323D6C6-B42D-EF5D-7283-BB11FA21875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37" name="Rechthoek 36">
                        <a:extLst>
                          <a:ext uri="{FF2B5EF4-FFF2-40B4-BE49-F238E27FC236}">
                            <a16:creationId xmlns:a16="http://schemas.microsoft.com/office/drawing/2014/main" id="{54FAE8CB-4556-9FDC-0BE1-9D7189A7992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" name="Rechthoek 37">
                        <a:extLst>
                          <a:ext uri="{FF2B5EF4-FFF2-40B4-BE49-F238E27FC236}">
                            <a16:creationId xmlns:a16="http://schemas.microsoft.com/office/drawing/2014/main" id="{329C28CC-6975-88AC-2FFD-298C3C7174F2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" name="Ovaal 38">
                        <a:extLst>
                          <a:ext uri="{FF2B5EF4-FFF2-40B4-BE49-F238E27FC236}">
                            <a16:creationId xmlns:a16="http://schemas.microsoft.com/office/drawing/2014/main" id="{C0107840-966F-2DD2-2798-BC9F9C7CF57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en-GB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35" name="Afbeelding 34">
                      <a:extLst>
                        <a:ext uri="{FF2B5EF4-FFF2-40B4-BE49-F238E27FC236}">
                          <a16:creationId xmlns:a16="http://schemas.microsoft.com/office/drawing/2014/main" id="{499A6DBF-F5B2-3214-8D91-BD6721BE09B0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8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" name="Afbeelding 35">
                      <a:extLst>
                        <a:ext uri="{FF2B5EF4-FFF2-40B4-BE49-F238E27FC236}">
                          <a16:creationId xmlns:a16="http://schemas.microsoft.com/office/drawing/2014/main" id="{0F55BAF6-0B69-56A5-38C1-49DFC7B17B62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8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8" name="Groep 27">
                    <a:extLst>
                      <a:ext uri="{FF2B5EF4-FFF2-40B4-BE49-F238E27FC236}">
                        <a16:creationId xmlns:a16="http://schemas.microsoft.com/office/drawing/2014/main" id="{237D6D32-E361-A7BF-E69A-B4442DFF7D8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2" name="Rechthoek 31">
                      <a:extLst>
                        <a:ext uri="{FF2B5EF4-FFF2-40B4-BE49-F238E27FC236}">
                          <a16:creationId xmlns:a16="http://schemas.microsoft.com/office/drawing/2014/main" id="{57A8B041-8F22-EAE0-C7D7-1B5AD45FC4B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3" name="Rechthoek 32">
                      <a:extLst>
                        <a:ext uri="{FF2B5EF4-FFF2-40B4-BE49-F238E27FC236}">
                          <a16:creationId xmlns:a16="http://schemas.microsoft.com/office/drawing/2014/main" id="{929B0E56-4531-8844-39F6-BA4AA57605CE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9" name="Groep 28">
                    <a:extLst>
                      <a:ext uri="{FF2B5EF4-FFF2-40B4-BE49-F238E27FC236}">
                        <a16:creationId xmlns:a16="http://schemas.microsoft.com/office/drawing/2014/main" id="{DBF5B6E3-7B0A-2181-F633-E25845A259CC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0" name="Rechthoek 29">
                      <a:extLst>
                        <a:ext uri="{FF2B5EF4-FFF2-40B4-BE49-F238E27FC236}">
                          <a16:creationId xmlns:a16="http://schemas.microsoft.com/office/drawing/2014/main" id="{F10ED291-685A-DB3C-0F13-0B125776EB9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" name="Rechthoek 30">
                      <a:extLst>
                        <a:ext uri="{FF2B5EF4-FFF2-40B4-BE49-F238E27FC236}">
                          <a16:creationId xmlns:a16="http://schemas.microsoft.com/office/drawing/2014/main" id="{4AF36563-30F5-B04B-B5DA-3194005C10D0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8692BBFD-EADF-095C-0762-F07093000D2A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Crop</a:t>
                  </a:r>
                </a:p>
              </p:txBody>
            </p:sp>
            <p:sp>
              <p:nvSpPr>
                <p:cNvPr id="26" name="Gelijkbenige driehoek 53">
                  <a:extLst>
                    <a:ext uri="{FF2B5EF4-FFF2-40B4-BE49-F238E27FC236}">
                      <a16:creationId xmlns:a16="http://schemas.microsoft.com/office/drawing/2014/main" id="{065E2FE7-6611-952C-8D3C-86522EB4C8FE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49" name="Tijdelijke aanduiding voor afbeelding 7">
            <a:extLst>
              <a:ext uri="{FF2B5EF4-FFF2-40B4-BE49-F238E27FC236}">
                <a16:creationId xmlns:a16="http://schemas.microsoft.com/office/drawing/2014/main" id="{78411E61-AFF7-1AEC-4B9E-048AE3DDD70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37064" y="1158875"/>
            <a:ext cx="9893919" cy="4540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426921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9AA92BCD-C315-7697-01E9-A4F7AF7D9EA5}"/>
              </a:ext>
            </a:extLst>
          </p:cNvPr>
          <p:cNvSpPr>
            <a:spLocks noGrp="1"/>
          </p:cNvSpPr>
          <p:nvPr>
            <p:ph type="body" orient="vert" sz="quarter" idx="12" hasCustomPrompt="1"/>
          </p:nvPr>
        </p:nvSpPr>
        <p:spPr>
          <a:xfrm rot="10800000">
            <a:off x="810000" y="4702442"/>
            <a:ext cx="627063" cy="1493837"/>
          </a:xfrm>
          <a:prstGeom prst="rect">
            <a:avLst/>
          </a:prstGeom>
        </p:spPr>
        <p:txBody>
          <a:bodyPr vert="eaVert" lIns="0" tIns="0" rIns="0" bIns="0"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err="1"/>
              <a:t>subkopje</a:t>
            </a:r>
            <a:endParaRPr lang="nl-N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999C28C-B7CA-38A6-F43B-4E393ECEC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841870" y="1555467"/>
            <a:ext cx="3532386" cy="71199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9E4A5A7-B767-F449-01F9-E31F50D628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748403">
            <a:off x="6550972" y="-37219"/>
            <a:ext cx="2524627" cy="795640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34967F7-71EC-2F59-8D98-DB1C1237C6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AF34F98-82F2-19F1-F9E0-91051B1D2A06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A76E43B-91A2-CBAB-0A86-482D2E3828FF}"/>
              </a:ext>
            </a:extLst>
          </p:cNvPr>
          <p:cNvGrpSpPr/>
          <p:nvPr userDrawn="1"/>
        </p:nvGrpSpPr>
        <p:grpSpPr>
          <a:xfrm>
            <a:off x="13651353" y="0"/>
            <a:ext cx="3593091" cy="4319451"/>
            <a:chOff x="9621220" y="0"/>
            <a:chExt cx="3593091" cy="4319451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ED7E937-5D23-8A08-F1E9-3EE30CB2C5F5}"/>
                </a:ext>
              </a:extLst>
            </p:cNvPr>
            <p:cNvSpPr/>
            <p:nvPr userDrawn="1"/>
          </p:nvSpPr>
          <p:spPr>
            <a:xfrm>
              <a:off x="9621220" y="0"/>
              <a:ext cx="3593091" cy="431945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bewerken</a:t>
              </a:r>
              <a:endParaRPr lang="en-GB" sz="1400" b="1" cap="all" baseline="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DA6C6D4C-44C4-0D4B-FFDA-EA7CDACE6D0B}"/>
                </a:ext>
              </a:extLst>
            </p:cNvPr>
            <p:cNvSpPr/>
            <p:nvPr userDrawn="1"/>
          </p:nvSpPr>
          <p:spPr>
            <a:xfrm>
              <a:off x="980379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D530181-8F5E-8F22-97EB-4F5439A86C0C}"/>
                </a:ext>
              </a:extLst>
            </p:cNvPr>
            <p:cNvSpPr/>
            <p:nvPr userDrawn="1"/>
          </p:nvSpPr>
          <p:spPr>
            <a:xfrm>
              <a:off x="10087969" y="465324"/>
              <a:ext cx="3038327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indien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nodig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bestaande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door de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'Backspace'-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toets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het pictogram om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nieuwe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voegen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zie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onderstaand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voorbeeld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BFB46B92-2EC2-0E29-110C-DB54E21E323B}"/>
                </a:ext>
              </a:extLst>
            </p:cNvPr>
            <p:cNvGrpSpPr/>
            <p:nvPr userDrawn="1"/>
          </p:nvGrpSpPr>
          <p:grpSpPr>
            <a:xfrm>
              <a:off x="10091206" y="1231351"/>
              <a:ext cx="294789" cy="318834"/>
              <a:chOff x="14466489" y="1001522"/>
              <a:chExt cx="290627" cy="314333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2FBB8B87-1C92-57CA-8AEC-6DEF19A63BA6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Ovaal 43">
                <a:extLst>
                  <a:ext uri="{FF2B5EF4-FFF2-40B4-BE49-F238E27FC236}">
                    <a16:creationId xmlns:a16="http://schemas.microsoft.com/office/drawing/2014/main" id="{343F793D-6854-3BB7-0587-F0C4FCEE398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Vrije vorm: vorm 72">
                <a:extLst>
                  <a:ext uri="{FF2B5EF4-FFF2-40B4-BE49-F238E27FC236}">
                    <a16:creationId xmlns:a16="http://schemas.microsoft.com/office/drawing/2014/main" id="{53CB85FE-EDBA-5A15-8252-A0B16B84840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hthoek: afgeronde hoeken 73">
                <a:extLst>
                  <a:ext uri="{FF2B5EF4-FFF2-40B4-BE49-F238E27FC236}">
                    <a16:creationId xmlns:a16="http://schemas.microsoft.com/office/drawing/2014/main" id="{127EDD3D-BD00-7D03-43BD-FFDBF56AD2B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5F03F2C9-42B2-7829-33C5-9986277589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A8B6E36E-B7C3-B7C7-D3F3-FD7CA5A5461C}"/>
                  </a:ext>
                </a:extLst>
              </p:cNvPr>
              <p:cNvCxnSpPr>
                <a:cxnSpLocks/>
                <a:stCxn id="4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29C1BB69-C42E-4D48-6B7A-D7C49AE115F9}"/>
                </a:ext>
              </a:extLst>
            </p:cNvPr>
            <p:cNvSpPr/>
            <p:nvPr userDrawn="1"/>
          </p:nvSpPr>
          <p:spPr>
            <a:xfrm>
              <a:off x="9803798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EA56893-D6B9-12E7-E396-9B077B1C5016}"/>
                </a:ext>
              </a:extLst>
            </p:cNvPr>
            <p:cNvSpPr/>
            <p:nvPr userDrawn="1"/>
          </p:nvSpPr>
          <p:spPr>
            <a:xfrm>
              <a:off x="10087970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gewenste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CB614CE9-7ED4-912A-2363-AE276966E13B}"/>
                </a:ext>
              </a:extLst>
            </p:cNvPr>
            <p:cNvGrpSpPr/>
            <p:nvPr userDrawn="1"/>
          </p:nvGrpSpPr>
          <p:grpSpPr>
            <a:xfrm>
              <a:off x="10096066" y="2164285"/>
              <a:ext cx="825500" cy="209550"/>
              <a:chOff x="13504624" y="2482850"/>
              <a:chExt cx="825500" cy="209550"/>
            </a:xfrm>
          </p:grpSpPr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16B1789C-A322-B018-4BC5-B9B7D785ED4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08043399-514A-D50B-BE70-567AB9DC9D3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2" name="Gelijkbenige driehoek 69">
                <a:extLst>
                  <a:ext uri="{FF2B5EF4-FFF2-40B4-BE49-F238E27FC236}">
                    <a16:creationId xmlns:a16="http://schemas.microsoft.com/office/drawing/2014/main" id="{D718180F-4E1F-795A-D708-946540020E0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3C09A655-FC67-5185-4D70-8CBF922330B3}"/>
                </a:ext>
              </a:extLst>
            </p:cNvPr>
            <p:cNvGrpSpPr/>
            <p:nvPr userDrawn="1"/>
          </p:nvGrpSpPr>
          <p:grpSpPr>
            <a:xfrm>
              <a:off x="9803798" y="2559681"/>
              <a:ext cx="3322498" cy="1514672"/>
              <a:chOff x="9803798" y="3744237"/>
              <a:chExt cx="3322498" cy="1514672"/>
            </a:xfrm>
          </p:grpSpPr>
          <p:sp>
            <p:nvSpPr>
              <p:cNvPr id="21" name="Ovaal 20">
                <a:extLst>
                  <a:ext uri="{FF2B5EF4-FFF2-40B4-BE49-F238E27FC236}">
                    <a16:creationId xmlns:a16="http://schemas.microsoft.com/office/drawing/2014/main" id="{50B9CBB1-8FD1-83CE-9A34-F8C700F0F598}"/>
                  </a:ext>
                </a:extLst>
              </p:cNvPr>
              <p:cNvSpPr/>
              <p:nvPr userDrawn="1"/>
            </p:nvSpPr>
            <p:spPr>
              <a:xfrm>
                <a:off x="9803798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134C4944-ABD8-6593-B06F-1AE454F86395}"/>
                  </a:ext>
                </a:extLst>
              </p:cNvPr>
              <p:cNvSpPr/>
              <p:nvPr userDrawn="1"/>
            </p:nvSpPr>
            <p:spPr>
              <a:xfrm>
                <a:off x="10087970" y="3744238"/>
                <a:ext cx="3038326" cy="7868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verslepen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ga je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naar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tabblad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Afbeeldingsopmaak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je op de knop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zelf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bollen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schaal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afbeeldingskader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haakjes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D0D4332C-19B5-DEA4-74F8-88AF396C4572}"/>
                  </a:ext>
                </a:extLst>
              </p:cNvPr>
              <p:cNvGrpSpPr/>
              <p:nvPr userDrawn="1"/>
            </p:nvGrpSpPr>
            <p:grpSpPr>
              <a:xfrm>
                <a:off x="9960099" y="4645990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24" name="Groep 23">
                  <a:extLst>
                    <a:ext uri="{FF2B5EF4-FFF2-40B4-BE49-F238E27FC236}">
                      <a16:creationId xmlns:a16="http://schemas.microsoft.com/office/drawing/2014/main" id="{C470963E-EBF4-8CAC-A57B-1718004FBC71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27" name="Groep 26">
                    <a:extLst>
                      <a:ext uri="{FF2B5EF4-FFF2-40B4-BE49-F238E27FC236}">
                        <a16:creationId xmlns:a16="http://schemas.microsoft.com/office/drawing/2014/main" id="{F696E6C4-ADEF-E3B6-46A4-0370954FB20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34" name="Groep 33">
                      <a:extLst>
                        <a:ext uri="{FF2B5EF4-FFF2-40B4-BE49-F238E27FC236}">
                          <a16:creationId xmlns:a16="http://schemas.microsoft.com/office/drawing/2014/main" id="{D323D6C6-B42D-EF5D-7283-BB11FA21875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37" name="Rechthoek 36">
                        <a:extLst>
                          <a:ext uri="{FF2B5EF4-FFF2-40B4-BE49-F238E27FC236}">
                            <a16:creationId xmlns:a16="http://schemas.microsoft.com/office/drawing/2014/main" id="{54FAE8CB-4556-9FDC-0BE1-9D7189A7992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" name="Rechthoek 37">
                        <a:extLst>
                          <a:ext uri="{FF2B5EF4-FFF2-40B4-BE49-F238E27FC236}">
                            <a16:creationId xmlns:a16="http://schemas.microsoft.com/office/drawing/2014/main" id="{329C28CC-6975-88AC-2FFD-298C3C7174F2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" name="Ovaal 38">
                        <a:extLst>
                          <a:ext uri="{FF2B5EF4-FFF2-40B4-BE49-F238E27FC236}">
                            <a16:creationId xmlns:a16="http://schemas.microsoft.com/office/drawing/2014/main" id="{C0107840-966F-2DD2-2798-BC9F9C7CF57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en-GB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35" name="Afbeelding 34">
                      <a:extLst>
                        <a:ext uri="{FF2B5EF4-FFF2-40B4-BE49-F238E27FC236}">
                          <a16:creationId xmlns:a16="http://schemas.microsoft.com/office/drawing/2014/main" id="{499A6DBF-F5B2-3214-8D91-BD6721BE09B0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8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" name="Afbeelding 35">
                      <a:extLst>
                        <a:ext uri="{FF2B5EF4-FFF2-40B4-BE49-F238E27FC236}">
                          <a16:creationId xmlns:a16="http://schemas.microsoft.com/office/drawing/2014/main" id="{0F55BAF6-0B69-56A5-38C1-49DFC7B17B62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8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8" name="Groep 27">
                    <a:extLst>
                      <a:ext uri="{FF2B5EF4-FFF2-40B4-BE49-F238E27FC236}">
                        <a16:creationId xmlns:a16="http://schemas.microsoft.com/office/drawing/2014/main" id="{237D6D32-E361-A7BF-E69A-B4442DFF7D8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2" name="Rechthoek 31">
                      <a:extLst>
                        <a:ext uri="{FF2B5EF4-FFF2-40B4-BE49-F238E27FC236}">
                          <a16:creationId xmlns:a16="http://schemas.microsoft.com/office/drawing/2014/main" id="{57A8B041-8F22-EAE0-C7D7-1B5AD45FC4B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3" name="Rechthoek 32">
                      <a:extLst>
                        <a:ext uri="{FF2B5EF4-FFF2-40B4-BE49-F238E27FC236}">
                          <a16:creationId xmlns:a16="http://schemas.microsoft.com/office/drawing/2014/main" id="{929B0E56-4531-8844-39F6-BA4AA57605CE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9" name="Groep 28">
                    <a:extLst>
                      <a:ext uri="{FF2B5EF4-FFF2-40B4-BE49-F238E27FC236}">
                        <a16:creationId xmlns:a16="http://schemas.microsoft.com/office/drawing/2014/main" id="{DBF5B6E3-7B0A-2181-F633-E25845A259CC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0" name="Rechthoek 29">
                      <a:extLst>
                        <a:ext uri="{FF2B5EF4-FFF2-40B4-BE49-F238E27FC236}">
                          <a16:creationId xmlns:a16="http://schemas.microsoft.com/office/drawing/2014/main" id="{F10ED291-685A-DB3C-0F13-0B125776EB9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" name="Rechthoek 30">
                      <a:extLst>
                        <a:ext uri="{FF2B5EF4-FFF2-40B4-BE49-F238E27FC236}">
                          <a16:creationId xmlns:a16="http://schemas.microsoft.com/office/drawing/2014/main" id="{4AF36563-30F5-B04B-B5DA-3194005C10D0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8692BBFD-EADF-095C-0762-F07093000D2A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Crop</a:t>
                  </a:r>
                </a:p>
              </p:txBody>
            </p:sp>
            <p:sp>
              <p:nvSpPr>
                <p:cNvPr id="26" name="Gelijkbenige driehoek 53">
                  <a:extLst>
                    <a:ext uri="{FF2B5EF4-FFF2-40B4-BE49-F238E27FC236}">
                      <a16:creationId xmlns:a16="http://schemas.microsoft.com/office/drawing/2014/main" id="{065E2FE7-6611-952C-8D3C-86522EB4C8FE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5" name="Tijdelijke aanduiding voor afbeelding 7">
            <a:extLst>
              <a:ext uri="{FF2B5EF4-FFF2-40B4-BE49-F238E27FC236}">
                <a16:creationId xmlns:a16="http://schemas.microsoft.com/office/drawing/2014/main" id="{723441BB-A6BD-7543-E65F-CBC4F1F655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28433" y="1158875"/>
            <a:ext cx="4667568" cy="4540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 om een afbeelding in te voegen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09FEBCD2-642E-576B-9DB3-91896358B4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9073" y="1158875"/>
            <a:ext cx="4667568" cy="4540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2651383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9AA92BCD-C315-7697-01E9-A4F7AF7D9EA5}"/>
              </a:ext>
            </a:extLst>
          </p:cNvPr>
          <p:cNvSpPr>
            <a:spLocks noGrp="1"/>
          </p:cNvSpPr>
          <p:nvPr>
            <p:ph type="body" orient="vert" sz="quarter" idx="12" hasCustomPrompt="1"/>
          </p:nvPr>
        </p:nvSpPr>
        <p:spPr>
          <a:xfrm rot="10800000">
            <a:off x="810000" y="4702442"/>
            <a:ext cx="627063" cy="1493837"/>
          </a:xfrm>
          <a:prstGeom prst="rect">
            <a:avLst/>
          </a:prstGeom>
        </p:spPr>
        <p:txBody>
          <a:bodyPr vert="eaVert" lIns="0" tIns="0" rIns="0" bIns="0"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err="1"/>
              <a:t>subkopje</a:t>
            </a:r>
            <a:endParaRPr lang="nl-N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999C28C-B7CA-38A6-F43B-4E393ECEC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841870" y="1555467"/>
            <a:ext cx="3532386" cy="71199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9E4A5A7-B767-F449-01F9-E31F50D628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748403">
            <a:off x="6550972" y="-37219"/>
            <a:ext cx="2524627" cy="795640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34967F7-71EC-2F59-8D98-DB1C1237C6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AF34F98-82F2-19F1-F9E0-91051B1D2A06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A76E43B-91A2-CBAB-0A86-482D2E3828FF}"/>
              </a:ext>
            </a:extLst>
          </p:cNvPr>
          <p:cNvGrpSpPr/>
          <p:nvPr userDrawn="1"/>
        </p:nvGrpSpPr>
        <p:grpSpPr>
          <a:xfrm>
            <a:off x="13651353" y="0"/>
            <a:ext cx="3593091" cy="4319451"/>
            <a:chOff x="9621220" y="0"/>
            <a:chExt cx="3593091" cy="4319451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ED7E937-5D23-8A08-F1E9-3EE30CB2C5F5}"/>
                </a:ext>
              </a:extLst>
            </p:cNvPr>
            <p:cNvSpPr/>
            <p:nvPr userDrawn="1"/>
          </p:nvSpPr>
          <p:spPr>
            <a:xfrm>
              <a:off x="9621220" y="0"/>
              <a:ext cx="3593091" cy="431945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bewerken</a:t>
              </a:r>
              <a:endParaRPr lang="en-GB" sz="1400" b="1" cap="all" baseline="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DA6C6D4C-44C4-0D4B-FFDA-EA7CDACE6D0B}"/>
                </a:ext>
              </a:extLst>
            </p:cNvPr>
            <p:cNvSpPr/>
            <p:nvPr userDrawn="1"/>
          </p:nvSpPr>
          <p:spPr>
            <a:xfrm>
              <a:off x="980379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D530181-8F5E-8F22-97EB-4F5439A86C0C}"/>
                </a:ext>
              </a:extLst>
            </p:cNvPr>
            <p:cNvSpPr/>
            <p:nvPr userDrawn="1"/>
          </p:nvSpPr>
          <p:spPr>
            <a:xfrm>
              <a:off x="10087969" y="465324"/>
              <a:ext cx="3038327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indien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nodig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bestaande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door de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'Backspace'-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toets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het pictogram om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nieuwe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voegen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zie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onderstaand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voorbeeld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BFB46B92-2EC2-0E29-110C-DB54E21E323B}"/>
                </a:ext>
              </a:extLst>
            </p:cNvPr>
            <p:cNvGrpSpPr/>
            <p:nvPr userDrawn="1"/>
          </p:nvGrpSpPr>
          <p:grpSpPr>
            <a:xfrm>
              <a:off x="10091206" y="1231351"/>
              <a:ext cx="294789" cy="318834"/>
              <a:chOff x="14466489" y="1001522"/>
              <a:chExt cx="290627" cy="314333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2FBB8B87-1C92-57CA-8AEC-6DEF19A63BA6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Ovaal 43">
                <a:extLst>
                  <a:ext uri="{FF2B5EF4-FFF2-40B4-BE49-F238E27FC236}">
                    <a16:creationId xmlns:a16="http://schemas.microsoft.com/office/drawing/2014/main" id="{343F793D-6854-3BB7-0587-F0C4FCEE398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Vrije vorm: vorm 72">
                <a:extLst>
                  <a:ext uri="{FF2B5EF4-FFF2-40B4-BE49-F238E27FC236}">
                    <a16:creationId xmlns:a16="http://schemas.microsoft.com/office/drawing/2014/main" id="{53CB85FE-EDBA-5A15-8252-A0B16B84840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hthoek: afgeronde hoeken 73">
                <a:extLst>
                  <a:ext uri="{FF2B5EF4-FFF2-40B4-BE49-F238E27FC236}">
                    <a16:creationId xmlns:a16="http://schemas.microsoft.com/office/drawing/2014/main" id="{127EDD3D-BD00-7D03-43BD-FFDBF56AD2B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5F03F2C9-42B2-7829-33C5-9986277589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A8B6E36E-B7C3-B7C7-D3F3-FD7CA5A5461C}"/>
                  </a:ext>
                </a:extLst>
              </p:cNvPr>
              <p:cNvCxnSpPr>
                <a:cxnSpLocks/>
                <a:stCxn id="4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29C1BB69-C42E-4D48-6B7A-D7C49AE115F9}"/>
                </a:ext>
              </a:extLst>
            </p:cNvPr>
            <p:cNvSpPr/>
            <p:nvPr userDrawn="1"/>
          </p:nvSpPr>
          <p:spPr>
            <a:xfrm>
              <a:off x="9803798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EA56893-D6B9-12E7-E396-9B077B1C5016}"/>
                </a:ext>
              </a:extLst>
            </p:cNvPr>
            <p:cNvSpPr/>
            <p:nvPr userDrawn="1"/>
          </p:nvSpPr>
          <p:spPr>
            <a:xfrm>
              <a:off x="10087970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gewenste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CB614CE9-7ED4-912A-2363-AE276966E13B}"/>
                </a:ext>
              </a:extLst>
            </p:cNvPr>
            <p:cNvGrpSpPr/>
            <p:nvPr userDrawn="1"/>
          </p:nvGrpSpPr>
          <p:grpSpPr>
            <a:xfrm>
              <a:off x="10096066" y="2164285"/>
              <a:ext cx="825500" cy="209550"/>
              <a:chOff x="13504624" y="2482850"/>
              <a:chExt cx="825500" cy="209550"/>
            </a:xfrm>
          </p:grpSpPr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16B1789C-A322-B018-4BC5-B9B7D785ED4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08043399-514A-D50B-BE70-567AB9DC9D3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2" name="Gelijkbenige driehoek 69">
                <a:extLst>
                  <a:ext uri="{FF2B5EF4-FFF2-40B4-BE49-F238E27FC236}">
                    <a16:creationId xmlns:a16="http://schemas.microsoft.com/office/drawing/2014/main" id="{D718180F-4E1F-795A-D708-946540020E0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3C09A655-FC67-5185-4D70-8CBF922330B3}"/>
                </a:ext>
              </a:extLst>
            </p:cNvPr>
            <p:cNvGrpSpPr/>
            <p:nvPr userDrawn="1"/>
          </p:nvGrpSpPr>
          <p:grpSpPr>
            <a:xfrm>
              <a:off x="9803798" y="2559681"/>
              <a:ext cx="3322498" cy="1514672"/>
              <a:chOff x="9803798" y="3744237"/>
              <a:chExt cx="3322498" cy="1514672"/>
            </a:xfrm>
          </p:grpSpPr>
          <p:sp>
            <p:nvSpPr>
              <p:cNvPr id="21" name="Ovaal 20">
                <a:extLst>
                  <a:ext uri="{FF2B5EF4-FFF2-40B4-BE49-F238E27FC236}">
                    <a16:creationId xmlns:a16="http://schemas.microsoft.com/office/drawing/2014/main" id="{50B9CBB1-8FD1-83CE-9A34-F8C700F0F598}"/>
                  </a:ext>
                </a:extLst>
              </p:cNvPr>
              <p:cNvSpPr/>
              <p:nvPr userDrawn="1"/>
            </p:nvSpPr>
            <p:spPr>
              <a:xfrm>
                <a:off x="9803798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134C4944-ABD8-6593-B06F-1AE454F86395}"/>
                  </a:ext>
                </a:extLst>
              </p:cNvPr>
              <p:cNvSpPr/>
              <p:nvPr userDrawn="1"/>
            </p:nvSpPr>
            <p:spPr>
              <a:xfrm>
                <a:off x="10087970" y="3744238"/>
                <a:ext cx="3038326" cy="7868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verslepen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ga je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naar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tabblad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Afbeeldingsopmaak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je op de knop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zelf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bollen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schaal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afbeeldingskader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haakjes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D0D4332C-19B5-DEA4-74F8-88AF396C4572}"/>
                  </a:ext>
                </a:extLst>
              </p:cNvPr>
              <p:cNvGrpSpPr/>
              <p:nvPr userDrawn="1"/>
            </p:nvGrpSpPr>
            <p:grpSpPr>
              <a:xfrm>
                <a:off x="9960099" y="4645990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24" name="Groep 23">
                  <a:extLst>
                    <a:ext uri="{FF2B5EF4-FFF2-40B4-BE49-F238E27FC236}">
                      <a16:creationId xmlns:a16="http://schemas.microsoft.com/office/drawing/2014/main" id="{C470963E-EBF4-8CAC-A57B-1718004FBC71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27" name="Groep 26">
                    <a:extLst>
                      <a:ext uri="{FF2B5EF4-FFF2-40B4-BE49-F238E27FC236}">
                        <a16:creationId xmlns:a16="http://schemas.microsoft.com/office/drawing/2014/main" id="{F696E6C4-ADEF-E3B6-46A4-0370954FB20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34" name="Groep 33">
                      <a:extLst>
                        <a:ext uri="{FF2B5EF4-FFF2-40B4-BE49-F238E27FC236}">
                          <a16:creationId xmlns:a16="http://schemas.microsoft.com/office/drawing/2014/main" id="{D323D6C6-B42D-EF5D-7283-BB11FA21875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37" name="Rechthoek 36">
                        <a:extLst>
                          <a:ext uri="{FF2B5EF4-FFF2-40B4-BE49-F238E27FC236}">
                            <a16:creationId xmlns:a16="http://schemas.microsoft.com/office/drawing/2014/main" id="{54FAE8CB-4556-9FDC-0BE1-9D7189A7992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" name="Rechthoek 37">
                        <a:extLst>
                          <a:ext uri="{FF2B5EF4-FFF2-40B4-BE49-F238E27FC236}">
                            <a16:creationId xmlns:a16="http://schemas.microsoft.com/office/drawing/2014/main" id="{329C28CC-6975-88AC-2FFD-298C3C7174F2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" name="Ovaal 38">
                        <a:extLst>
                          <a:ext uri="{FF2B5EF4-FFF2-40B4-BE49-F238E27FC236}">
                            <a16:creationId xmlns:a16="http://schemas.microsoft.com/office/drawing/2014/main" id="{C0107840-966F-2DD2-2798-BC9F9C7CF57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en-GB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35" name="Afbeelding 34">
                      <a:extLst>
                        <a:ext uri="{FF2B5EF4-FFF2-40B4-BE49-F238E27FC236}">
                          <a16:creationId xmlns:a16="http://schemas.microsoft.com/office/drawing/2014/main" id="{499A6DBF-F5B2-3214-8D91-BD6721BE09B0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8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" name="Afbeelding 35">
                      <a:extLst>
                        <a:ext uri="{FF2B5EF4-FFF2-40B4-BE49-F238E27FC236}">
                          <a16:creationId xmlns:a16="http://schemas.microsoft.com/office/drawing/2014/main" id="{0F55BAF6-0B69-56A5-38C1-49DFC7B17B62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8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8" name="Groep 27">
                    <a:extLst>
                      <a:ext uri="{FF2B5EF4-FFF2-40B4-BE49-F238E27FC236}">
                        <a16:creationId xmlns:a16="http://schemas.microsoft.com/office/drawing/2014/main" id="{237D6D32-E361-A7BF-E69A-B4442DFF7D8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2" name="Rechthoek 31">
                      <a:extLst>
                        <a:ext uri="{FF2B5EF4-FFF2-40B4-BE49-F238E27FC236}">
                          <a16:creationId xmlns:a16="http://schemas.microsoft.com/office/drawing/2014/main" id="{57A8B041-8F22-EAE0-C7D7-1B5AD45FC4B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3" name="Rechthoek 32">
                      <a:extLst>
                        <a:ext uri="{FF2B5EF4-FFF2-40B4-BE49-F238E27FC236}">
                          <a16:creationId xmlns:a16="http://schemas.microsoft.com/office/drawing/2014/main" id="{929B0E56-4531-8844-39F6-BA4AA57605CE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9" name="Groep 28">
                    <a:extLst>
                      <a:ext uri="{FF2B5EF4-FFF2-40B4-BE49-F238E27FC236}">
                        <a16:creationId xmlns:a16="http://schemas.microsoft.com/office/drawing/2014/main" id="{DBF5B6E3-7B0A-2181-F633-E25845A259CC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0" name="Rechthoek 29">
                      <a:extLst>
                        <a:ext uri="{FF2B5EF4-FFF2-40B4-BE49-F238E27FC236}">
                          <a16:creationId xmlns:a16="http://schemas.microsoft.com/office/drawing/2014/main" id="{F10ED291-685A-DB3C-0F13-0B125776EB9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" name="Rechthoek 30">
                      <a:extLst>
                        <a:ext uri="{FF2B5EF4-FFF2-40B4-BE49-F238E27FC236}">
                          <a16:creationId xmlns:a16="http://schemas.microsoft.com/office/drawing/2014/main" id="{4AF36563-30F5-B04B-B5DA-3194005C10D0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8692BBFD-EADF-095C-0762-F07093000D2A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Crop</a:t>
                  </a:r>
                </a:p>
              </p:txBody>
            </p:sp>
            <p:sp>
              <p:nvSpPr>
                <p:cNvPr id="26" name="Gelijkbenige driehoek 53">
                  <a:extLst>
                    <a:ext uri="{FF2B5EF4-FFF2-40B4-BE49-F238E27FC236}">
                      <a16:creationId xmlns:a16="http://schemas.microsoft.com/office/drawing/2014/main" id="{065E2FE7-6611-952C-8D3C-86522EB4C8FE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5" name="Tijdelijke aanduiding voor afbeelding 7">
            <a:extLst>
              <a:ext uri="{FF2B5EF4-FFF2-40B4-BE49-F238E27FC236}">
                <a16:creationId xmlns:a16="http://schemas.microsoft.com/office/drawing/2014/main" id="{723441BB-A6BD-7543-E65F-CBC4F1F655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28433" y="1158875"/>
            <a:ext cx="4667568" cy="21156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 om een afbeelding in te voegen</a:t>
            </a:r>
          </a:p>
        </p:txBody>
      </p:sp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225BA5D4-9F9D-1446-DC96-5CFC85D117F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428433" y="3582035"/>
            <a:ext cx="4667568" cy="21156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 om een afbeelding in te voegen</a:t>
            </a:r>
          </a:p>
        </p:txBody>
      </p:sp>
      <p:sp>
        <p:nvSpPr>
          <p:cNvPr id="50" name="Tijdelijke aanduiding voor afbeelding 7">
            <a:extLst>
              <a:ext uri="{FF2B5EF4-FFF2-40B4-BE49-F238E27FC236}">
                <a16:creationId xmlns:a16="http://schemas.microsoft.com/office/drawing/2014/main" id="{646A8F0B-8B9C-085E-57F7-BBEC6D2F2D3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60503" y="1158875"/>
            <a:ext cx="4667568" cy="21156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 om een afbeelding in te voegen</a:t>
            </a:r>
          </a:p>
        </p:txBody>
      </p:sp>
      <p:sp>
        <p:nvSpPr>
          <p:cNvPr id="51" name="Tijdelijke aanduiding voor afbeelding 7">
            <a:extLst>
              <a:ext uri="{FF2B5EF4-FFF2-40B4-BE49-F238E27FC236}">
                <a16:creationId xmlns:a16="http://schemas.microsoft.com/office/drawing/2014/main" id="{28C048CC-EE38-F82E-A819-B9EE19F9DAD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60503" y="3582035"/>
            <a:ext cx="4667568" cy="21156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3193557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9AA92BCD-C315-7697-01E9-A4F7AF7D9EA5}"/>
              </a:ext>
            </a:extLst>
          </p:cNvPr>
          <p:cNvSpPr>
            <a:spLocks noGrp="1"/>
          </p:cNvSpPr>
          <p:nvPr>
            <p:ph type="body" orient="vert" sz="quarter" idx="12" hasCustomPrompt="1"/>
          </p:nvPr>
        </p:nvSpPr>
        <p:spPr>
          <a:xfrm rot="10800000">
            <a:off x="810000" y="4702442"/>
            <a:ext cx="627063" cy="1493837"/>
          </a:xfrm>
          <a:prstGeom prst="rect">
            <a:avLst/>
          </a:prstGeom>
        </p:spPr>
        <p:txBody>
          <a:bodyPr vert="eaVert" lIns="0" tIns="0" rIns="0" bIns="0"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err="1"/>
              <a:t>subkopje</a:t>
            </a:r>
            <a:endParaRPr lang="nl-N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999C28C-B7CA-38A6-F43B-4E393ECEC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020631" y="4136198"/>
            <a:ext cx="1820814" cy="36700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34967F7-71EC-2F59-8D98-DB1C1237C6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7884F05-D151-9767-E312-44F42335F742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Graphic 17">
            <a:extLst>
              <a:ext uri="{FF2B5EF4-FFF2-40B4-BE49-F238E27FC236}">
                <a16:creationId xmlns:a16="http://schemas.microsoft.com/office/drawing/2014/main" id="{D92510AA-F584-6298-E50A-9ECC820BD4E7}"/>
              </a:ext>
            </a:extLst>
          </p:cNvPr>
          <p:cNvSpPr/>
          <p:nvPr userDrawn="1"/>
        </p:nvSpPr>
        <p:spPr>
          <a:xfrm rot="12946422" flipH="1">
            <a:off x="4351153" y="4173887"/>
            <a:ext cx="3049808" cy="3049808"/>
          </a:xfrm>
          <a:custGeom>
            <a:avLst/>
            <a:gdLst>
              <a:gd name="connsiteX0" fmla="*/ 5801371 w 5801370"/>
              <a:gd name="connsiteY0" fmla="*/ 5801371 h 5801370"/>
              <a:gd name="connsiteX1" fmla="*/ 0 w 5801370"/>
              <a:gd name="connsiteY1" fmla="*/ 0 h 5801370"/>
              <a:gd name="connsiteX2" fmla="*/ 2319613 w 5801370"/>
              <a:gd name="connsiteY2" fmla="*/ 0 h 5801370"/>
              <a:gd name="connsiteX3" fmla="*/ 5801078 w 5801370"/>
              <a:gd name="connsiteY3" fmla="*/ 3481466 h 5801370"/>
              <a:gd name="connsiteX4" fmla="*/ 5801078 w 5801370"/>
              <a:gd name="connsiteY4" fmla="*/ 5801078 h 580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1370" h="5801370">
                <a:moveTo>
                  <a:pt x="5801371" y="5801371"/>
                </a:moveTo>
                <a:cubicBezTo>
                  <a:pt x="2602328" y="5801371"/>
                  <a:pt x="0" y="3198750"/>
                  <a:pt x="0" y="0"/>
                </a:cubicBezTo>
                <a:lnTo>
                  <a:pt x="2319613" y="0"/>
                </a:lnTo>
                <a:cubicBezTo>
                  <a:pt x="2319613" y="1919659"/>
                  <a:pt x="3881419" y="3481466"/>
                  <a:pt x="5801078" y="3481466"/>
                </a:cubicBezTo>
                <a:lnTo>
                  <a:pt x="5801078" y="5801078"/>
                </a:lnTo>
                <a:close/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1" name="Tijdelijke aanduiding voor tekst 17">
            <a:extLst>
              <a:ext uri="{FF2B5EF4-FFF2-40B4-BE49-F238E27FC236}">
                <a16:creationId xmlns:a16="http://schemas.microsoft.com/office/drawing/2014/main" id="{D03281EF-9DF3-854E-2F40-B6BAFBE31B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7065" y="1159209"/>
            <a:ext cx="260330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0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Dit is een </a:t>
            </a:r>
            <a:br>
              <a:rPr lang="nl-NL"/>
            </a:br>
            <a:r>
              <a:rPr lang="nl-NL"/>
              <a:t>Titel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34E0687F-A1C5-E383-FB70-D2AB37F866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159209"/>
            <a:ext cx="2603308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accent3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l-NL" err="1"/>
              <a:t>subkopje</a:t>
            </a:r>
            <a:endParaRPr lang="nl-NL"/>
          </a:p>
        </p:txBody>
      </p:sp>
      <p:sp>
        <p:nvSpPr>
          <p:cNvPr id="2" name="Tijdelijke aanduiding voor tekst 12">
            <a:extLst>
              <a:ext uri="{FF2B5EF4-FFF2-40B4-BE49-F238E27FC236}">
                <a16:creationId xmlns:a16="http://schemas.microsoft.com/office/drawing/2014/main" id="{B73ED310-0D3A-C664-BDC7-C2CFA3DAC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585600"/>
            <a:ext cx="534657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685800" indent="-22860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consectetuer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diam</a:t>
            </a:r>
            <a:r>
              <a:rPr lang="nl-NL"/>
              <a:t> </a:t>
            </a:r>
            <a:r>
              <a:rPr lang="nl-NL" err="1"/>
              <a:t>nonummy</a:t>
            </a:r>
            <a:r>
              <a:rPr lang="nl-NL"/>
              <a:t> </a:t>
            </a:r>
            <a:r>
              <a:rPr lang="nl-NL" err="1"/>
              <a:t>nibh</a:t>
            </a:r>
            <a:r>
              <a:rPr lang="nl-NL"/>
              <a:t> </a:t>
            </a:r>
            <a:r>
              <a:rPr lang="nl-NL" err="1"/>
              <a:t>euismod</a:t>
            </a:r>
            <a:r>
              <a:rPr lang="nl-NL"/>
              <a:t> </a:t>
            </a:r>
            <a:r>
              <a:rPr lang="nl-NL" err="1"/>
              <a:t>tincidunt</a:t>
            </a:r>
            <a:r>
              <a:rPr lang="nl-NL"/>
              <a:t> ut </a:t>
            </a:r>
            <a:r>
              <a:rPr lang="nl-NL" err="1"/>
              <a:t>laoreet</a:t>
            </a:r>
            <a:r>
              <a:rPr lang="nl-NL"/>
              <a:t> </a:t>
            </a:r>
            <a:r>
              <a:rPr lang="nl-NL" err="1"/>
              <a:t>dolore</a:t>
            </a:r>
            <a:r>
              <a:rPr lang="nl-NL"/>
              <a:t> magna </a:t>
            </a:r>
            <a:r>
              <a:rPr lang="nl-NL" err="1"/>
              <a:t>aliquam</a:t>
            </a:r>
            <a:r>
              <a:rPr lang="nl-NL"/>
              <a:t> </a:t>
            </a:r>
            <a:r>
              <a:rPr lang="nl-NL" err="1"/>
              <a:t>erat</a:t>
            </a:r>
            <a:r>
              <a:rPr lang="nl-NL"/>
              <a:t> </a:t>
            </a:r>
            <a:r>
              <a:rPr lang="nl-NL" err="1"/>
              <a:t>volutpat</a:t>
            </a:r>
            <a:r>
              <a:rPr lang="nl-NL"/>
              <a:t>. </a:t>
            </a:r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consectetuer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diam</a:t>
            </a:r>
            <a:r>
              <a:rPr lang="nl-NL"/>
              <a:t> </a:t>
            </a:r>
            <a:r>
              <a:rPr lang="nl-NL" err="1"/>
              <a:t>nonummy</a:t>
            </a:r>
            <a:r>
              <a:rPr lang="nl-NL"/>
              <a:t> </a:t>
            </a:r>
            <a:r>
              <a:rPr lang="nl-NL" err="1"/>
              <a:t>nibh</a:t>
            </a:r>
            <a:r>
              <a:rPr lang="nl-NL"/>
              <a:t> </a:t>
            </a:r>
            <a:r>
              <a:rPr lang="nl-NL" err="1"/>
              <a:t>euismod</a:t>
            </a:r>
            <a:r>
              <a:rPr lang="nl-NL"/>
              <a:t> </a:t>
            </a:r>
            <a:r>
              <a:rPr lang="nl-NL" err="1"/>
              <a:t>tincidunt</a:t>
            </a:r>
            <a:r>
              <a:rPr lang="nl-NL"/>
              <a:t> ut </a:t>
            </a:r>
            <a:r>
              <a:rPr lang="nl-NL" err="1"/>
              <a:t>laoreet</a:t>
            </a:r>
            <a:r>
              <a:rPr lang="nl-NL"/>
              <a:t> </a:t>
            </a:r>
            <a:r>
              <a:rPr lang="nl-NL" err="1"/>
              <a:t>dolore</a:t>
            </a:r>
            <a:r>
              <a:rPr lang="nl-NL"/>
              <a:t> magna </a:t>
            </a:r>
            <a:r>
              <a:rPr lang="nl-NL" err="1"/>
              <a:t>aliquam</a:t>
            </a:r>
            <a:r>
              <a:rPr lang="nl-NL"/>
              <a:t> </a:t>
            </a:r>
            <a:r>
              <a:rPr lang="nl-NL" err="1"/>
              <a:t>erat</a:t>
            </a:r>
            <a:r>
              <a:rPr lang="nl-NL"/>
              <a:t> </a:t>
            </a:r>
            <a:r>
              <a:rPr lang="nl-NL" err="1"/>
              <a:t>volutpat</a:t>
            </a:r>
            <a:r>
              <a:rPr lang="nl-NL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6620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9AA92BCD-C315-7697-01E9-A4F7AF7D9EA5}"/>
              </a:ext>
            </a:extLst>
          </p:cNvPr>
          <p:cNvSpPr>
            <a:spLocks noGrp="1"/>
          </p:cNvSpPr>
          <p:nvPr>
            <p:ph type="body" orient="vert" sz="quarter" idx="12" hasCustomPrompt="1"/>
          </p:nvPr>
        </p:nvSpPr>
        <p:spPr>
          <a:xfrm rot="10800000">
            <a:off x="810000" y="4702442"/>
            <a:ext cx="627063" cy="1493837"/>
          </a:xfrm>
          <a:prstGeom prst="rect">
            <a:avLst/>
          </a:prstGeom>
        </p:spPr>
        <p:txBody>
          <a:bodyPr vert="eaVert" lIns="0" tIns="0" rIns="0" bIns="0"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err="1"/>
              <a:t>subkopje</a:t>
            </a:r>
            <a:endParaRPr lang="nl-NL"/>
          </a:p>
        </p:txBody>
      </p:sp>
      <p:sp>
        <p:nvSpPr>
          <p:cNvPr id="4" name="Graphic 17">
            <a:extLst>
              <a:ext uri="{FF2B5EF4-FFF2-40B4-BE49-F238E27FC236}">
                <a16:creationId xmlns:a16="http://schemas.microsoft.com/office/drawing/2014/main" id="{A47FD1DC-3F63-02B4-0741-B4FE71167CCD}"/>
              </a:ext>
            </a:extLst>
          </p:cNvPr>
          <p:cNvSpPr/>
          <p:nvPr userDrawn="1"/>
        </p:nvSpPr>
        <p:spPr>
          <a:xfrm flipH="1">
            <a:off x="6096000" y="3429000"/>
            <a:ext cx="4230342" cy="4230342"/>
          </a:xfrm>
          <a:custGeom>
            <a:avLst/>
            <a:gdLst>
              <a:gd name="connsiteX0" fmla="*/ 5801371 w 5801370"/>
              <a:gd name="connsiteY0" fmla="*/ 5801371 h 5801370"/>
              <a:gd name="connsiteX1" fmla="*/ 0 w 5801370"/>
              <a:gd name="connsiteY1" fmla="*/ 0 h 5801370"/>
              <a:gd name="connsiteX2" fmla="*/ 2319613 w 5801370"/>
              <a:gd name="connsiteY2" fmla="*/ 0 h 5801370"/>
              <a:gd name="connsiteX3" fmla="*/ 5801078 w 5801370"/>
              <a:gd name="connsiteY3" fmla="*/ 3481466 h 5801370"/>
              <a:gd name="connsiteX4" fmla="*/ 5801078 w 5801370"/>
              <a:gd name="connsiteY4" fmla="*/ 5801078 h 580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1370" h="5801370">
                <a:moveTo>
                  <a:pt x="5801371" y="5801371"/>
                </a:moveTo>
                <a:cubicBezTo>
                  <a:pt x="2602328" y="5801371"/>
                  <a:pt x="0" y="3198750"/>
                  <a:pt x="0" y="0"/>
                </a:cubicBezTo>
                <a:lnTo>
                  <a:pt x="2319613" y="0"/>
                </a:lnTo>
                <a:cubicBezTo>
                  <a:pt x="2319613" y="1919659"/>
                  <a:pt x="3881419" y="3481466"/>
                  <a:pt x="5801078" y="3481466"/>
                </a:cubicBezTo>
                <a:lnTo>
                  <a:pt x="5801078" y="5801078"/>
                </a:lnTo>
                <a:close/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2477E548-0EE9-A25B-FB70-334BADF4C4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9833" y="1520825"/>
            <a:ext cx="2689225" cy="3929063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9" name="Tijdelijke aanduiding voor afbeelding 7">
            <a:extLst>
              <a:ext uri="{FF2B5EF4-FFF2-40B4-BE49-F238E27FC236}">
                <a16:creationId xmlns:a16="http://schemas.microsoft.com/office/drawing/2014/main" id="{A4CBC2A4-7C18-4789-A328-FFB97C5F48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502775" y="0"/>
            <a:ext cx="2689225" cy="2530549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10" name="Tijdelijke aanduiding voor afbeelding 7">
            <a:extLst>
              <a:ext uri="{FF2B5EF4-FFF2-40B4-BE49-F238E27FC236}">
                <a16:creationId xmlns:a16="http://schemas.microsoft.com/office/drawing/2014/main" id="{5B843345-1E8D-0F9D-3611-9AF1C8C7E3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502775" y="2700671"/>
            <a:ext cx="2689225" cy="184305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8561FA0-5A45-72CA-38EE-02B2C1941BC3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8645A4F4-98E2-CFC1-D109-8144AE680834}"/>
              </a:ext>
            </a:extLst>
          </p:cNvPr>
          <p:cNvGrpSpPr/>
          <p:nvPr userDrawn="1"/>
        </p:nvGrpSpPr>
        <p:grpSpPr>
          <a:xfrm>
            <a:off x="13651353" y="0"/>
            <a:ext cx="3593091" cy="4319451"/>
            <a:chOff x="9621220" y="0"/>
            <a:chExt cx="3593091" cy="4319451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5BC01DEF-45DC-6AA0-77E1-4B02DC7CABD7}"/>
                </a:ext>
              </a:extLst>
            </p:cNvPr>
            <p:cNvSpPr/>
            <p:nvPr userDrawn="1"/>
          </p:nvSpPr>
          <p:spPr>
            <a:xfrm>
              <a:off x="9621220" y="0"/>
              <a:ext cx="3593091" cy="431945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bewerken</a:t>
              </a:r>
              <a:endParaRPr lang="en-GB" sz="1400" b="1" cap="all" baseline="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7E8CE7A5-F08B-C227-1E28-A40BEEE95AE0}"/>
                </a:ext>
              </a:extLst>
            </p:cNvPr>
            <p:cNvSpPr/>
            <p:nvPr userDrawn="1"/>
          </p:nvSpPr>
          <p:spPr>
            <a:xfrm>
              <a:off x="980379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D1C7437-260C-3DDD-E234-48DE853932E7}"/>
                </a:ext>
              </a:extLst>
            </p:cNvPr>
            <p:cNvSpPr/>
            <p:nvPr userDrawn="1"/>
          </p:nvSpPr>
          <p:spPr>
            <a:xfrm>
              <a:off x="10087969" y="465324"/>
              <a:ext cx="3038327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indien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nodig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bestaande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door de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'Backspace'-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toets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het pictogram om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nieuwe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voegen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zie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onderstaand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voorbeeld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4A41A6C5-E1E1-5E87-87B8-38D25AB788E1}"/>
                </a:ext>
              </a:extLst>
            </p:cNvPr>
            <p:cNvGrpSpPr/>
            <p:nvPr userDrawn="1"/>
          </p:nvGrpSpPr>
          <p:grpSpPr>
            <a:xfrm>
              <a:off x="10091206" y="1231351"/>
              <a:ext cx="294789" cy="318834"/>
              <a:chOff x="14466489" y="1001522"/>
              <a:chExt cx="290627" cy="314333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B91F018A-3CFD-38FC-956A-5CECE5620DD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Ovaal 41">
                <a:extLst>
                  <a:ext uri="{FF2B5EF4-FFF2-40B4-BE49-F238E27FC236}">
                    <a16:creationId xmlns:a16="http://schemas.microsoft.com/office/drawing/2014/main" id="{819A687F-EA42-70BE-2E10-7682178CBACE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Vrije vorm: vorm 72">
                <a:extLst>
                  <a:ext uri="{FF2B5EF4-FFF2-40B4-BE49-F238E27FC236}">
                    <a16:creationId xmlns:a16="http://schemas.microsoft.com/office/drawing/2014/main" id="{AE0C5298-1C7E-F49A-F719-EC3434BAD44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hthoek: afgeronde hoeken 73">
                <a:extLst>
                  <a:ext uri="{FF2B5EF4-FFF2-40B4-BE49-F238E27FC236}">
                    <a16:creationId xmlns:a16="http://schemas.microsoft.com/office/drawing/2014/main" id="{6C674623-4F80-A01C-10F9-9CB88D5F513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6BD0823D-CC5F-1EC0-7B27-99931E7EE2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61002030-13A6-DF36-9BCA-80C64A1C4C66}"/>
                  </a:ext>
                </a:extLst>
              </p:cNvPr>
              <p:cNvCxnSpPr>
                <a:cxnSpLocks/>
                <a:stCxn id="4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571A1C57-2565-C026-498D-052FF5BB4419}"/>
                </a:ext>
              </a:extLst>
            </p:cNvPr>
            <p:cNvSpPr/>
            <p:nvPr userDrawn="1"/>
          </p:nvSpPr>
          <p:spPr>
            <a:xfrm>
              <a:off x="9803798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102CBCC-1F2D-A9C2-0DBF-193EB24C3618}"/>
                </a:ext>
              </a:extLst>
            </p:cNvPr>
            <p:cNvSpPr/>
            <p:nvPr userDrawn="1"/>
          </p:nvSpPr>
          <p:spPr>
            <a:xfrm>
              <a:off x="10087970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gewenste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6F1BB206-77E3-E37A-4046-BD869AC706DF}"/>
                </a:ext>
              </a:extLst>
            </p:cNvPr>
            <p:cNvGrpSpPr/>
            <p:nvPr userDrawn="1"/>
          </p:nvGrpSpPr>
          <p:grpSpPr>
            <a:xfrm>
              <a:off x="10096066" y="2164285"/>
              <a:ext cx="825500" cy="209550"/>
              <a:chOff x="13504624" y="2482850"/>
              <a:chExt cx="825500" cy="209550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F1D53EDD-41AD-AADD-3724-7C6C29ABFC0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57B187C6-A01A-5D6D-851F-060115C9F831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0" name="Gelijkbenige driehoek 69">
                <a:extLst>
                  <a:ext uri="{FF2B5EF4-FFF2-40B4-BE49-F238E27FC236}">
                    <a16:creationId xmlns:a16="http://schemas.microsoft.com/office/drawing/2014/main" id="{BCE301B2-531C-50B1-C61F-B69C65D4C40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D5323D93-7F5C-F432-9AF1-8DDFEB8F15C1}"/>
                </a:ext>
              </a:extLst>
            </p:cNvPr>
            <p:cNvGrpSpPr/>
            <p:nvPr userDrawn="1"/>
          </p:nvGrpSpPr>
          <p:grpSpPr>
            <a:xfrm>
              <a:off x="9803798" y="2559681"/>
              <a:ext cx="3322498" cy="1514672"/>
              <a:chOff x="9803798" y="3744237"/>
              <a:chExt cx="3322498" cy="1514672"/>
            </a:xfrm>
          </p:grpSpPr>
          <p:sp>
            <p:nvSpPr>
              <p:cNvPr id="19" name="Ovaal 18">
                <a:extLst>
                  <a:ext uri="{FF2B5EF4-FFF2-40B4-BE49-F238E27FC236}">
                    <a16:creationId xmlns:a16="http://schemas.microsoft.com/office/drawing/2014/main" id="{D7753835-FA6C-CCF1-55A7-F71DE91E9C5C}"/>
                  </a:ext>
                </a:extLst>
              </p:cNvPr>
              <p:cNvSpPr/>
              <p:nvPr userDrawn="1"/>
            </p:nvSpPr>
            <p:spPr>
              <a:xfrm>
                <a:off x="9803798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DDA119F0-6A19-3ECF-464B-4A848FBD06AF}"/>
                  </a:ext>
                </a:extLst>
              </p:cNvPr>
              <p:cNvSpPr/>
              <p:nvPr userDrawn="1"/>
            </p:nvSpPr>
            <p:spPr>
              <a:xfrm>
                <a:off x="10087970" y="3744238"/>
                <a:ext cx="3038326" cy="7868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verslepen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ga je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naar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tabblad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Afbeeldingsopmaak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je op de knop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zelf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bollen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schaal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afbeeldingskader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haakjes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7BEB8146-8500-71B9-A8C7-14D0A8DC02C5}"/>
                  </a:ext>
                </a:extLst>
              </p:cNvPr>
              <p:cNvGrpSpPr/>
              <p:nvPr userDrawn="1"/>
            </p:nvGrpSpPr>
            <p:grpSpPr>
              <a:xfrm>
                <a:off x="9960099" y="4645990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22" name="Groep 21">
                  <a:extLst>
                    <a:ext uri="{FF2B5EF4-FFF2-40B4-BE49-F238E27FC236}">
                      <a16:creationId xmlns:a16="http://schemas.microsoft.com/office/drawing/2014/main" id="{04236578-DD04-1585-EA47-3EFD50A8093D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25" name="Groep 24">
                    <a:extLst>
                      <a:ext uri="{FF2B5EF4-FFF2-40B4-BE49-F238E27FC236}">
                        <a16:creationId xmlns:a16="http://schemas.microsoft.com/office/drawing/2014/main" id="{31CC30DD-D762-155A-9C2D-7D00D821FF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32" name="Groep 31">
                      <a:extLst>
                        <a:ext uri="{FF2B5EF4-FFF2-40B4-BE49-F238E27FC236}">
                          <a16:creationId xmlns:a16="http://schemas.microsoft.com/office/drawing/2014/main" id="{416D5E71-D975-63C8-EBF7-C118D98D05C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35" name="Rechthoek 34">
                        <a:extLst>
                          <a:ext uri="{FF2B5EF4-FFF2-40B4-BE49-F238E27FC236}">
                            <a16:creationId xmlns:a16="http://schemas.microsoft.com/office/drawing/2014/main" id="{1C3FD0C7-AE5E-3B25-1D67-F87550CB8A6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" name="Rechthoek 35">
                        <a:extLst>
                          <a:ext uri="{FF2B5EF4-FFF2-40B4-BE49-F238E27FC236}">
                            <a16:creationId xmlns:a16="http://schemas.microsoft.com/office/drawing/2014/main" id="{09881501-07C0-935E-D6C1-3E7E8B7F0D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" name="Ovaal 36">
                        <a:extLst>
                          <a:ext uri="{FF2B5EF4-FFF2-40B4-BE49-F238E27FC236}">
                            <a16:creationId xmlns:a16="http://schemas.microsoft.com/office/drawing/2014/main" id="{B1400988-110F-21F0-F231-CF3E0698C4A2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en-GB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33" name="Afbeelding 32">
                      <a:extLst>
                        <a:ext uri="{FF2B5EF4-FFF2-40B4-BE49-F238E27FC236}">
                          <a16:creationId xmlns:a16="http://schemas.microsoft.com/office/drawing/2014/main" id="{C0E4EE96-131F-8AFA-9322-29FFF7ABB7BC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Afbeelding 33">
                      <a:extLst>
                        <a:ext uri="{FF2B5EF4-FFF2-40B4-BE49-F238E27FC236}">
                          <a16:creationId xmlns:a16="http://schemas.microsoft.com/office/drawing/2014/main" id="{0144F1A5-E77A-ACFB-3F7C-19A63CF0C019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6" name="Groep 25">
                    <a:extLst>
                      <a:ext uri="{FF2B5EF4-FFF2-40B4-BE49-F238E27FC236}">
                        <a16:creationId xmlns:a16="http://schemas.microsoft.com/office/drawing/2014/main" id="{B672EA73-3EBE-9239-41E5-9A32480B98D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0" name="Rechthoek 29">
                      <a:extLst>
                        <a:ext uri="{FF2B5EF4-FFF2-40B4-BE49-F238E27FC236}">
                          <a16:creationId xmlns:a16="http://schemas.microsoft.com/office/drawing/2014/main" id="{53800788-FA6D-3E0E-7500-723DB3A668C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" name="Rechthoek 30">
                      <a:extLst>
                        <a:ext uri="{FF2B5EF4-FFF2-40B4-BE49-F238E27FC236}">
                          <a16:creationId xmlns:a16="http://schemas.microsoft.com/office/drawing/2014/main" id="{8F5E21C8-2EB3-061B-400E-CFE43B6B6341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7" name="Groep 26">
                    <a:extLst>
                      <a:ext uri="{FF2B5EF4-FFF2-40B4-BE49-F238E27FC236}">
                        <a16:creationId xmlns:a16="http://schemas.microsoft.com/office/drawing/2014/main" id="{3A4BCD83-3C95-FA7D-1B8C-288685973267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8" name="Rechthoek 27">
                      <a:extLst>
                        <a:ext uri="{FF2B5EF4-FFF2-40B4-BE49-F238E27FC236}">
                          <a16:creationId xmlns:a16="http://schemas.microsoft.com/office/drawing/2014/main" id="{36950262-D422-BAB0-62DC-9ACDB57E50F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" name="Rechthoek 28">
                      <a:extLst>
                        <a:ext uri="{FF2B5EF4-FFF2-40B4-BE49-F238E27FC236}">
                          <a16:creationId xmlns:a16="http://schemas.microsoft.com/office/drawing/2014/main" id="{78E5E002-2145-EF49-041B-8E5D292CCFE9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FA6610DF-0422-C0C7-0AB1-415B334BFB61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Crop</a:t>
                  </a:r>
                </a:p>
              </p:txBody>
            </p:sp>
            <p:sp>
              <p:nvSpPr>
                <p:cNvPr id="24" name="Gelijkbenige driehoek 53">
                  <a:extLst>
                    <a:ext uri="{FF2B5EF4-FFF2-40B4-BE49-F238E27FC236}">
                      <a16:creationId xmlns:a16="http://schemas.microsoft.com/office/drawing/2014/main" id="{69E2B6E2-9994-99B8-CD57-21B069576B14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1" name="Tijdelijke aanduiding voor tekst 17">
            <a:extLst>
              <a:ext uri="{FF2B5EF4-FFF2-40B4-BE49-F238E27FC236}">
                <a16:creationId xmlns:a16="http://schemas.microsoft.com/office/drawing/2014/main" id="{D03281EF-9DF3-854E-2F40-B6BAFBE31B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7064" y="584824"/>
            <a:ext cx="5727405" cy="8309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Dit is ruimte voor </a:t>
            </a:r>
            <a:br>
              <a:rPr lang="nl-NL"/>
            </a:br>
            <a:r>
              <a:rPr lang="nl-NL"/>
              <a:t>een lange titel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34E0687F-A1C5-E383-FB70-D2AB37F866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35416" y="2030644"/>
            <a:ext cx="43307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685800" indent="-22860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consectetuer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diam</a:t>
            </a:r>
            <a:r>
              <a:rPr lang="nl-NL"/>
              <a:t> </a:t>
            </a:r>
            <a:r>
              <a:rPr lang="nl-NL" err="1"/>
              <a:t>nonummy</a:t>
            </a:r>
            <a:r>
              <a:rPr lang="nl-NL"/>
              <a:t> </a:t>
            </a:r>
            <a:r>
              <a:rPr lang="nl-NL" err="1"/>
              <a:t>nibh</a:t>
            </a:r>
            <a:r>
              <a:rPr lang="nl-NL"/>
              <a:t> </a:t>
            </a:r>
            <a:r>
              <a:rPr lang="nl-NL" err="1"/>
              <a:t>euismod</a:t>
            </a:r>
            <a:r>
              <a:rPr lang="nl-NL"/>
              <a:t> </a:t>
            </a:r>
            <a:r>
              <a:rPr lang="nl-NL" err="1"/>
              <a:t>tincidunt</a:t>
            </a:r>
            <a:r>
              <a:rPr lang="nl-NL"/>
              <a:t> ut </a:t>
            </a:r>
            <a:r>
              <a:rPr lang="nl-NL" err="1"/>
              <a:t>laoreet</a:t>
            </a:r>
            <a:r>
              <a:rPr lang="nl-NL"/>
              <a:t>. </a:t>
            </a:r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consectetuer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diam</a:t>
            </a:r>
            <a:r>
              <a:rPr lang="nl-NL"/>
              <a:t> </a:t>
            </a:r>
            <a:r>
              <a:rPr lang="nl-NL" err="1"/>
              <a:t>nonummy</a:t>
            </a:r>
            <a:r>
              <a:rPr lang="nl-NL"/>
              <a:t> </a:t>
            </a:r>
            <a:r>
              <a:rPr lang="nl-NL" err="1"/>
              <a:t>nibh</a:t>
            </a:r>
            <a:r>
              <a:rPr lang="nl-NL"/>
              <a:t> </a:t>
            </a:r>
            <a:r>
              <a:rPr lang="nl-NL" err="1"/>
              <a:t>euismod</a:t>
            </a:r>
            <a:r>
              <a:rPr lang="nl-NL"/>
              <a:t> </a:t>
            </a:r>
            <a:r>
              <a:rPr lang="nl-NL" err="1"/>
              <a:t>tincidunt</a:t>
            </a:r>
            <a:r>
              <a:rPr lang="nl-NL"/>
              <a:t> ut </a:t>
            </a:r>
            <a:r>
              <a:rPr lang="nl-NL" err="1"/>
              <a:t>laoreet</a:t>
            </a:r>
            <a:r>
              <a:rPr lang="nl-NL"/>
              <a:t> </a:t>
            </a:r>
            <a:r>
              <a:rPr lang="nl-NL" err="1"/>
              <a:t>dolore</a:t>
            </a:r>
            <a:r>
              <a:rPr lang="nl-N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02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7">
            <a:extLst>
              <a:ext uri="{FF2B5EF4-FFF2-40B4-BE49-F238E27FC236}">
                <a16:creationId xmlns:a16="http://schemas.microsoft.com/office/drawing/2014/main" id="{F76755F3-63DF-D8AB-D613-0C99B643623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76977" y="0"/>
            <a:ext cx="5015023" cy="6858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CB07E63-DC7E-9206-0AE6-8F888D09E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034980" y="-1819650"/>
            <a:ext cx="1820814" cy="3670077"/>
          </a:xfrm>
          <a:prstGeom prst="rect">
            <a:avLst/>
          </a:prstGeom>
        </p:spPr>
      </p:pic>
      <p:sp>
        <p:nvSpPr>
          <p:cNvPr id="17" name="Graphic 17">
            <a:extLst>
              <a:ext uri="{FF2B5EF4-FFF2-40B4-BE49-F238E27FC236}">
                <a16:creationId xmlns:a16="http://schemas.microsoft.com/office/drawing/2014/main" id="{D894A2AB-19E9-1E12-8EF6-E2675829C863}"/>
              </a:ext>
            </a:extLst>
          </p:cNvPr>
          <p:cNvSpPr/>
          <p:nvPr userDrawn="1"/>
        </p:nvSpPr>
        <p:spPr>
          <a:xfrm rot="21019691" flipH="1">
            <a:off x="4668464" y="6150934"/>
            <a:ext cx="4230342" cy="4230342"/>
          </a:xfrm>
          <a:custGeom>
            <a:avLst/>
            <a:gdLst>
              <a:gd name="connsiteX0" fmla="*/ 5801371 w 5801370"/>
              <a:gd name="connsiteY0" fmla="*/ 5801371 h 5801370"/>
              <a:gd name="connsiteX1" fmla="*/ 0 w 5801370"/>
              <a:gd name="connsiteY1" fmla="*/ 0 h 5801370"/>
              <a:gd name="connsiteX2" fmla="*/ 2319613 w 5801370"/>
              <a:gd name="connsiteY2" fmla="*/ 0 h 5801370"/>
              <a:gd name="connsiteX3" fmla="*/ 5801078 w 5801370"/>
              <a:gd name="connsiteY3" fmla="*/ 3481466 h 5801370"/>
              <a:gd name="connsiteX4" fmla="*/ 5801078 w 5801370"/>
              <a:gd name="connsiteY4" fmla="*/ 5801078 h 580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1370" h="5801370">
                <a:moveTo>
                  <a:pt x="5801371" y="5801371"/>
                </a:moveTo>
                <a:cubicBezTo>
                  <a:pt x="2602328" y="5801371"/>
                  <a:pt x="0" y="3198750"/>
                  <a:pt x="0" y="0"/>
                </a:cubicBezTo>
                <a:lnTo>
                  <a:pt x="2319613" y="0"/>
                </a:lnTo>
                <a:cubicBezTo>
                  <a:pt x="2319613" y="1919659"/>
                  <a:pt x="3881419" y="3481466"/>
                  <a:pt x="5801078" y="3481466"/>
                </a:cubicBezTo>
                <a:lnTo>
                  <a:pt x="5801078" y="5801078"/>
                </a:lnTo>
                <a:close/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FA9436C-8147-E64F-1290-FCF3A1A0DC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442570" y="6172926"/>
            <a:ext cx="365874" cy="42887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71F425D-EDB5-0EFE-A378-EB1E10EAD0DD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1EC944D8-092E-D5D9-7F3A-EFF97C54557C}"/>
              </a:ext>
            </a:extLst>
          </p:cNvPr>
          <p:cNvGrpSpPr/>
          <p:nvPr userDrawn="1"/>
        </p:nvGrpSpPr>
        <p:grpSpPr>
          <a:xfrm>
            <a:off x="13651353" y="0"/>
            <a:ext cx="3593091" cy="4319451"/>
            <a:chOff x="9621220" y="0"/>
            <a:chExt cx="3593091" cy="4319451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7F91909-802A-0B56-3DB7-23B1BC3FC9EB}"/>
                </a:ext>
              </a:extLst>
            </p:cNvPr>
            <p:cNvSpPr/>
            <p:nvPr userDrawn="1"/>
          </p:nvSpPr>
          <p:spPr>
            <a:xfrm>
              <a:off x="9621220" y="0"/>
              <a:ext cx="3593091" cy="431945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bewerken</a:t>
              </a:r>
              <a:endParaRPr lang="en-GB" sz="1400" b="1" cap="all" baseline="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1E0392F7-D225-C584-AE4F-DF0FCBA89F40}"/>
                </a:ext>
              </a:extLst>
            </p:cNvPr>
            <p:cNvSpPr/>
            <p:nvPr userDrawn="1"/>
          </p:nvSpPr>
          <p:spPr>
            <a:xfrm>
              <a:off x="980379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86206CB-DE80-8947-D984-5AF75CB26088}"/>
                </a:ext>
              </a:extLst>
            </p:cNvPr>
            <p:cNvSpPr/>
            <p:nvPr userDrawn="1"/>
          </p:nvSpPr>
          <p:spPr>
            <a:xfrm>
              <a:off x="10087969" y="465324"/>
              <a:ext cx="3038327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indien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nodig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bestaande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door de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'Backspace'-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toets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het pictogram om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nieuwe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voegen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zie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onderstaand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voorbeeld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0A743558-D39F-E244-2BCF-F37B30C19123}"/>
                </a:ext>
              </a:extLst>
            </p:cNvPr>
            <p:cNvGrpSpPr/>
            <p:nvPr userDrawn="1"/>
          </p:nvGrpSpPr>
          <p:grpSpPr>
            <a:xfrm>
              <a:off x="10091206" y="1231351"/>
              <a:ext cx="294789" cy="318834"/>
              <a:chOff x="14466489" y="1001522"/>
              <a:chExt cx="290627" cy="314333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CF057FCC-1C7C-58A8-AEA2-EEB066AFB9B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Ovaal 44">
                <a:extLst>
                  <a:ext uri="{FF2B5EF4-FFF2-40B4-BE49-F238E27FC236}">
                    <a16:creationId xmlns:a16="http://schemas.microsoft.com/office/drawing/2014/main" id="{5EAB02A6-E2EB-EEF1-56BF-8BAF82CB53A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Vrije vorm: vorm 72">
                <a:extLst>
                  <a:ext uri="{FF2B5EF4-FFF2-40B4-BE49-F238E27FC236}">
                    <a16:creationId xmlns:a16="http://schemas.microsoft.com/office/drawing/2014/main" id="{9D0AC781-2479-F24F-4150-E25EF08EAA3D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hthoek: afgeronde hoeken 73">
                <a:extLst>
                  <a:ext uri="{FF2B5EF4-FFF2-40B4-BE49-F238E27FC236}">
                    <a16:creationId xmlns:a16="http://schemas.microsoft.com/office/drawing/2014/main" id="{B2B572F6-81A5-DDB7-0A70-2A85D47C991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7A02FDC4-05DD-5FD0-B376-DADCAEF017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EBB298FB-E7E8-3CDE-4BB0-D485A6D34CF7}"/>
                  </a:ext>
                </a:extLst>
              </p:cNvPr>
              <p:cNvCxnSpPr>
                <a:cxnSpLocks/>
                <a:stCxn id="4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2C5F67B9-06D8-74DC-8143-DFDD03F02284}"/>
                </a:ext>
              </a:extLst>
            </p:cNvPr>
            <p:cNvSpPr/>
            <p:nvPr userDrawn="1"/>
          </p:nvSpPr>
          <p:spPr>
            <a:xfrm>
              <a:off x="9803798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730DFAAC-1EFE-A062-F16B-5A21F2C7CD56}"/>
                </a:ext>
              </a:extLst>
            </p:cNvPr>
            <p:cNvSpPr/>
            <p:nvPr userDrawn="1"/>
          </p:nvSpPr>
          <p:spPr>
            <a:xfrm>
              <a:off x="10087970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gewenste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1D0F17AB-A317-E365-09EE-A7CB957F1156}"/>
                </a:ext>
              </a:extLst>
            </p:cNvPr>
            <p:cNvGrpSpPr/>
            <p:nvPr userDrawn="1"/>
          </p:nvGrpSpPr>
          <p:grpSpPr>
            <a:xfrm>
              <a:off x="10096066" y="2164285"/>
              <a:ext cx="825500" cy="209550"/>
              <a:chOff x="13504624" y="2482850"/>
              <a:chExt cx="825500" cy="209550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B3B2C8A6-9FBC-6037-5394-F6CB5DCD906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E0A0A3E4-6F35-6C79-9512-493FDEBF87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3" name="Gelijkbenige driehoek 69">
                <a:extLst>
                  <a:ext uri="{FF2B5EF4-FFF2-40B4-BE49-F238E27FC236}">
                    <a16:creationId xmlns:a16="http://schemas.microsoft.com/office/drawing/2014/main" id="{47083835-04C6-C95E-8249-5A7C1801B6B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3FDBF860-A50A-42FA-D03F-00D85E99B1C8}"/>
                </a:ext>
              </a:extLst>
            </p:cNvPr>
            <p:cNvGrpSpPr/>
            <p:nvPr userDrawn="1"/>
          </p:nvGrpSpPr>
          <p:grpSpPr>
            <a:xfrm>
              <a:off x="9803798" y="2559681"/>
              <a:ext cx="3322498" cy="1514672"/>
              <a:chOff x="9803798" y="3744237"/>
              <a:chExt cx="3322498" cy="1514672"/>
            </a:xfrm>
          </p:grpSpPr>
          <p:sp>
            <p:nvSpPr>
              <p:cNvPr id="22" name="Ovaal 21">
                <a:extLst>
                  <a:ext uri="{FF2B5EF4-FFF2-40B4-BE49-F238E27FC236}">
                    <a16:creationId xmlns:a16="http://schemas.microsoft.com/office/drawing/2014/main" id="{A1219680-3D7F-81B6-2409-D3211E3C776E}"/>
                  </a:ext>
                </a:extLst>
              </p:cNvPr>
              <p:cNvSpPr/>
              <p:nvPr userDrawn="1"/>
            </p:nvSpPr>
            <p:spPr>
              <a:xfrm>
                <a:off x="9803798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7BD06CE1-23B6-1FDB-A8AE-B1F03AE9C4F5}"/>
                  </a:ext>
                </a:extLst>
              </p:cNvPr>
              <p:cNvSpPr/>
              <p:nvPr userDrawn="1"/>
            </p:nvSpPr>
            <p:spPr>
              <a:xfrm>
                <a:off x="10087970" y="3744238"/>
                <a:ext cx="3038326" cy="7868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verslepen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ga je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naar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tabblad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Afbeeldingsopmaak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je op de knop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zelf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bollen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schaal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afbeeldingskader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haakjes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6299E582-0E85-2C58-7883-F0C7183D00D3}"/>
                  </a:ext>
                </a:extLst>
              </p:cNvPr>
              <p:cNvGrpSpPr/>
              <p:nvPr userDrawn="1"/>
            </p:nvGrpSpPr>
            <p:grpSpPr>
              <a:xfrm>
                <a:off x="9960099" y="4645990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25" name="Groep 24">
                  <a:extLst>
                    <a:ext uri="{FF2B5EF4-FFF2-40B4-BE49-F238E27FC236}">
                      <a16:creationId xmlns:a16="http://schemas.microsoft.com/office/drawing/2014/main" id="{A73EE51E-44C9-4291-E596-3C444C2CAD94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28" name="Groep 27">
                    <a:extLst>
                      <a:ext uri="{FF2B5EF4-FFF2-40B4-BE49-F238E27FC236}">
                        <a16:creationId xmlns:a16="http://schemas.microsoft.com/office/drawing/2014/main" id="{775681C7-D49E-A319-41AD-82B891F85F2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35" name="Groep 34">
                      <a:extLst>
                        <a:ext uri="{FF2B5EF4-FFF2-40B4-BE49-F238E27FC236}">
                          <a16:creationId xmlns:a16="http://schemas.microsoft.com/office/drawing/2014/main" id="{86487AFB-35D5-64BD-5E56-A8E397466C1E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38" name="Rechthoek 37">
                        <a:extLst>
                          <a:ext uri="{FF2B5EF4-FFF2-40B4-BE49-F238E27FC236}">
                            <a16:creationId xmlns:a16="http://schemas.microsoft.com/office/drawing/2014/main" id="{FBC7AF5D-46CB-BB10-FBE2-93BC24693126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" name="Rechthoek 38">
                        <a:extLst>
                          <a:ext uri="{FF2B5EF4-FFF2-40B4-BE49-F238E27FC236}">
                            <a16:creationId xmlns:a16="http://schemas.microsoft.com/office/drawing/2014/main" id="{78E3FAA8-0B80-D691-98FD-B0CCAFDC65F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" name="Ovaal 39">
                        <a:extLst>
                          <a:ext uri="{FF2B5EF4-FFF2-40B4-BE49-F238E27FC236}">
                            <a16:creationId xmlns:a16="http://schemas.microsoft.com/office/drawing/2014/main" id="{E50ED21C-3980-A85A-9493-716C79298C02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en-GB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36" name="Afbeelding 35">
                      <a:extLst>
                        <a:ext uri="{FF2B5EF4-FFF2-40B4-BE49-F238E27FC236}">
                          <a16:creationId xmlns:a16="http://schemas.microsoft.com/office/drawing/2014/main" id="{7BA4CD9F-60E6-78AC-95F8-650CC2B0FC49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Afbeelding 36">
                      <a:extLst>
                        <a:ext uri="{FF2B5EF4-FFF2-40B4-BE49-F238E27FC236}">
                          <a16:creationId xmlns:a16="http://schemas.microsoft.com/office/drawing/2014/main" id="{C04C300F-757F-F3D3-A00E-B397B68EA5F4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9" name="Groep 28">
                    <a:extLst>
                      <a:ext uri="{FF2B5EF4-FFF2-40B4-BE49-F238E27FC236}">
                        <a16:creationId xmlns:a16="http://schemas.microsoft.com/office/drawing/2014/main" id="{C6B62FBB-A1BB-03C6-86FF-B702E5D877A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3" name="Rechthoek 32">
                      <a:extLst>
                        <a:ext uri="{FF2B5EF4-FFF2-40B4-BE49-F238E27FC236}">
                          <a16:creationId xmlns:a16="http://schemas.microsoft.com/office/drawing/2014/main" id="{BF684BDF-74A3-44F1-B92A-58F2AA977CC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4" name="Rechthoek 33">
                      <a:extLst>
                        <a:ext uri="{FF2B5EF4-FFF2-40B4-BE49-F238E27FC236}">
                          <a16:creationId xmlns:a16="http://schemas.microsoft.com/office/drawing/2014/main" id="{4865B17A-B339-E063-CC0F-123249746618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30" name="Groep 29">
                    <a:extLst>
                      <a:ext uri="{FF2B5EF4-FFF2-40B4-BE49-F238E27FC236}">
                        <a16:creationId xmlns:a16="http://schemas.microsoft.com/office/drawing/2014/main" id="{96304734-1F35-61B9-5D2A-1BE285D650C3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1" name="Rechthoek 30">
                      <a:extLst>
                        <a:ext uri="{FF2B5EF4-FFF2-40B4-BE49-F238E27FC236}">
                          <a16:creationId xmlns:a16="http://schemas.microsoft.com/office/drawing/2014/main" id="{6D3E2F08-63D2-F12E-BCF7-E0534FABBF2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" name="Rechthoek 31">
                      <a:extLst>
                        <a:ext uri="{FF2B5EF4-FFF2-40B4-BE49-F238E27FC236}">
                          <a16:creationId xmlns:a16="http://schemas.microsoft.com/office/drawing/2014/main" id="{B1CF6F1E-DCD7-CF99-25AE-C67A92228E40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5D28118D-823C-E0D3-26CD-DA3EF805E317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Crop</a:t>
                  </a:r>
                </a:p>
              </p:txBody>
            </p:sp>
            <p:sp>
              <p:nvSpPr>
                <p:cNvPr id="27" name="Gelijkbenige driehoek 53">
                  <a:extLst>
                    <a:ext uri="{FF2B5EF4-FFF2-40B4-BE49-F238E27FC236}">
                      <a16:creationId xmlns:a16="http://schemas.microsoft.com/office/drawing/2014/main" id="{CC1B782A-914C-C559-59F8-926932CC4E2D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9AA92BCD-C315-7697-01E9-A4F7AF7D9EA5}"/>
              </a:ext>
            </a:extLst>
          </p:cNvPr>
          <p:cNvSpPr>
            <a:spLocks noGrp="1"/>
          </p:cNvSpPr>
          <p:nvPr>
            <p:ph type="body" orient="vert" sz="quarter" idx="12" hasCustomPrompt="1"/>
          </p:nvPr>
        </p:nvSpPr>
        <p:spPr>
          <a:xfrm rot="10800000">
            <a:off x="810000" y="4702442"/>
            <a:ext cx="627063" cy="1493837"/>
          </a:xfrm>
          <a:prstGeom prst="rect">
            <a:avLst/>
          </a:prstGeom>
        </p:spPr>
        <p:txBody>
          <a:bodyPr vert="eaVert" lIns="0" tIns="0" rIns="0" bIns="0"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err="1"/>
              <a:t>subkopje</a:t>
            </a:r>
            <a:endParaRPr lang="nl-NL"/>
          </a:p>
        </p:txBody>
      </p:sp>
      <p:sp>
        <p:nvSpPr>
          <p:cNvPr id="11" name="Tijdelijke aanduiding voor tekst 17">
            <a:extLst>
              <a:ext uri="{FF2B5EF4-FFF2-40B4-BE49-F238E27FC236}">
                <a16:creationId xmlns:a16="http://schemas.microsoft.com/office/drawing/2014/main" id="{D03281EF-9DF3-854E-2F40-B6BAFBE31B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7065" y="1159209"/>
            <a:ext cx="2603308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0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2" name="Tijdelijke aanduiding voor tekst 12">
            <a:extLst>
              <a:ext uri="{FF2B5EF4-FFF2-40B4-BE49-F238E27FC236}">
                <a16:creationId xmlns:a16="http://schemas.microsoft.com/office/drawing/2014/main" id="{AAB0EFF0-6844-50B8-FE4E-F6F951F7DB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7064" y="2017058"/>
            <a:ext cx="2603308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accent3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l-NL" err="1"/>
              <a:t>subkopje</a:t>
            </a:r>
            <a:endParaRPr lang="nl-NL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DFA34171-8097-6233-A9D0-E75B9E5173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37064" y="2443449"/>
            <a:ext cx="534657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685800" indent="-22860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consectetuer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diam</a:t>
            </a:r>
            <a:r>
              <a:rPr lang="nl-NL"/>
              <a:t> </a:t>
            </a:r>
            <a:r>
              <a:rPr lang="nl-NL" err="1"/>
              <a:t>nonummy</a:t>
            </a:r>
            <a:r>
              <a:rPr lang="nl-NL"/>
              <a:t> </a:t>
            </a:r>
            <a:r>
              <a:rPr lang="nl-NL" err="1"/>
              <a:t>nibh</a:t>
            </a:r>
            <a:r>
              <a:rPr lang="nl-NL"/>
              <a:t> </a:t>
            </a:r>
            <a:r>
              <a:rPr lang="nl-NL" err="1"/>
              <a:t>euismod</a:t>
            </a:r>
            <a:r>
              <a:rPr lang="nl-NL"/>
              <a:t> </a:t>
            </a:r>
            <a:r>
              <a:rPr lang="nl-NL" err="1"/>
              <a:t>tincidunt</a:t>
            </a:r>
            <a:r>
              <a:rPr lang="nl-NL"/>
              <a:t> ut </a:t>
            </a:r>
            <a:r>
              <a:rPr lang="nl-NL" err="1"/>
              <a:t>laoreet</a:t>
            </a:r>
            <a:r>
              <a:rPr lang="nl-NL"/>
              <a:t> </a:t>
            </a:r>
            <a:r>
              <a:rPr lang="nl-NL" err="1"/>
              <a:t>dolore</a:t>
            </a:r>
            <a:r>
              <a:rPr lang="nl-NL"/>
              <a:t> magna </a:t>
            </a:r>
            <a:r>
              <a:rPr lang="nl-NL" err="1"/>
              <a:t>aliquam</a:t>
            </a:r>
            <a:r>
              <a:rPr lang="nl-NL"/>
              <a:t> </a:t>
            </a:r>
            <a:r>
              <a:rPr lang="nl-NL" err="1"/>
              <a:t>erat</a:t>
            </a:r>
            <a:r>
              <a:rPr lang="nl-NL"/>
              <a:t> </a:t>
            </a:r>
            <a:r>
              <a:rPr lang="nl-NL" err="1"/>
              <a:t>volutpat</a:t>
            </a:r>
            <a:r>
              <a:rPr lang="nl-NL"/>
              <a:t>. </a:t>
            </a:r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consectetuer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diam</a:t>
            </a:r>
            <a:r>
              <a:rPr lang="nl-NL"/>
              <a:t> </a:t>
            </a:r>
            <a:r>
              <a:rPr lang="nl-NL" err="1"/>
              <a:t>nonummy</a:t>
            </a:r>
            <a:r>
              <a:rPr lang="nl-NL"/>
              <a:t> </a:t>
            </a:r>
            <a:r>
              <a:rPr lang="nl-NL" err="1"/>
              <a:t>nibh</a:t>
            </a:r>
            <a:r>
              <a:rPr lang="nl-NL"/>
              <a:t> </a:t>
            </a:r>
            <a:r>
              <a:rPr lang="nl-NL" err="1"/>
              <a:t>euismod</a:t>
            </a:r>
            <a:r>
              <a:rPr lang="nl-NL"/>
              <a:t> </a:t>
            </a:r>
            <a:r>
              <a:rPr lang="nl-NL" err="1"/>
              <a:t>tincidunt</a:t>
            </a:r>
            <a:r>
              <a:rPr lang="nl-NL"/>
              <a:t> ut </a:t>
            </a:r>
            <a:r>
              <a:rPr lang="nl-NL" err="1"/>
              <a:t>laoreet</a:t>
            </a:r>
            <a:r>
              <a:rPr lang="nl-NL"/>
              <a:t> </a:t>
            </a:r>
            <a:r>
              <a:rPr lang="nl-NL" err="1"/>
              <a:t>dolore</a:t>
            </a:r>
            <a:r>
              <a:rPr lang="nl-NL"/>
              <a:t> magna </a:t>
            </a:r>
            <a:r>
              <a:rPr lang="nl-NL" err="1"/>
              <a:t>aliquam</a:t>
            </a:r>
            <a:r>
              <a:rPr lang="nl-NL"/>
              <a:t> </a:t>
            </a:r>
            <a:r>
              <a:rPr lang="nl-NL" err="1"/>
              <a:t>erat</a:t>
            </a:r>
            <a:r>
              <a:rPr lang="nl-NL"/>
              <a:t> </a:t>
            </a:r>
            <a:r>
              <a:rPr lang="nl-NL" err="1"/>
              <a:t>volutpat</a:t>
            </a:r>
            <a:r>
              <a:rPr lang="nl-NL"/>
              <a:t>. </a:t>
            </a:r>
          </a:p>
        </p:txBody>
      </p:sp>
      <p:sp>
        <p:nvSpPr>
          <p:cNvPr id="8" name="Tijdelijke aanduiding voor tekst 12">
            <a:extLst>
              <a:ext uri="{FF2B5EF4-FFF2-40B4-BE49-F238E27FC236}">
                <a16:creationId xmlns:a16="http://schemas.microsoft.com/office/drawing/2014/main" id="{A78ED74A-A2DE-9938-3AB6-A5B2451E61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7064" y="4696463"/>
            <a:ext cx="2603308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accent3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l-NL" err="1"/>
              <a:t>subkopje</a:t>
            </a:r>
            <a:endParaRPr lang="nl-NL"/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3C6E4C97-606B-0388-6B66-FE5494DC1A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7064" y="5122854"/>
            <a:ext cx="5346570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685800" indent="-22860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consectetuer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diam</a:t>
            </a:r>
            <a:r>
              <a:rPr lang="nl-NL"/>
              <a:t> </a:t>
            </a:r>
            <a:r>
              <a:rPr lang="nl-NL" err="1"/>
              <a:t>nonummy</a:t>
            </a:r>
            <a:r>
              <a:rPr lang="nl-NL"/>
              <a:t> </a:t>
            </a:r>
            <a:r>
              <a:rPr lang="nl-NL" err="1"/>
              <a:t>nibh</a:t>
            </a:r>
            <a:r>
              <a:rPr lang="nl-NL"/>
              <a:t> </a:t>
            </a:r>
            <a:r>
              <a:rPr lang="nl-NL" err="1"/>
              <a:t>euismod</a:t>
            </a:r>
            <a:r>
              <a:rPr lang="nl-NL"/>
              <a:t> </a:t>
            </a:r>
            <a:r>
              <a:rPr lang="nl-NL" err="1"/>
              <a:t>tincidunt</a:t>
            </a:r>
            <a:r>
              <a:rPr lang="nl-NL"/>
              <a:t> ut </a:t>
            </a:r>
            <a:r>
              <a:rPr lang="nl-NL" err="1"/>
              <a:t>laoreet</a:t>
            </a:r>
            <a:r>
              <a:rPr lang="nl-NL"/>
              <a:t> </a:t>
            </a:r>
            <a:r>
              <a:rPr lang="nl-NL" err="1"/>
              <a:t>dolore</a:t>
            </a:r>
            <a:r>
              <a:rPr lang="nl-NL"/>
              <a:t> magna.</a:t>
            </a:r>
          </a:p>
        </p:txBody>
      </p:sp>
    </p:spTree>
    <p:extLst>
      <p:ext uri="{BB962C8B-B14F-4D97-AF65-F5344CB8AC3E}">
        <p14:creationId xmlns:p14="http://schemas.microsoft.com/office/powerpoint/2010/main" val="233593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ia geel animati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ijnbrink_Logo_Geel.mp4">
            <a:hlinkClick r:id="" action="ppaction://media"/>
            <a:extLst>
              <a:ext uri="{FF2B5EF4-FFF2-40B4-BE49-F238E27FC236}">
                <a16:creationId xmlns:a16="http://schemas.microsoft.com/office/drawing/2014/main" id="{0DC7863A-1D6C-BB0A-2D69-F130641B80D6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ppenplan overz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18008B8D-066E-2300-8739-218C6E59B304}"/>
              </a:ext>
            </a:extLst>
          </p:cNvPr>
          <p:cNvSpPr/>
          <p:nvPr userDrawn="1"/>
        </p:nvSpPr>
        <p:spPr>
          <a:xfrm>
            <a:off x="6163733" y="-53162"/>
            <a:ext cx="6035355" cy="6932428"/>
          </a:xfrm>
          <a:prstGeom prst="rect">
            <a:avLst/>
          </a:pr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6" name="Vrije vorm 5">
            <a:extLst>
              <a:ext uri="{FF2B5EF4-FFF2-40B4-BE49-F238E27FC236}">
                <a16:creationId xmlns:a16="http://schemas.microsoft.com/office/drawing/2014/main" id="{06209E68-902B-52CE-6ABE-CA13EEAB2411}"/>
              </a:ext>
            </a:extLst>
          </p:cNvPr>
          <p:cNvSpPr/>
          <p:nvPr userDrawn="1"/>
        </p:nvSpPr>
        <p:spPr>
          <a:xfrm>
            <a:off x="3044455" y="-53162"/>
            <a:ext cx="6353766" cy="6932428"/>
          </a:xfrm>
          <a:custGeom>
            <a:avLst/>
            <a:gdLst>
              <a:gd name="connsiteX0" fmla="*/ 0 w 6353766"/>
              <a:gd name="connsiteY0" fmla="*/ 0 h 6932428"/>
              <a:gd name="connsiteX1" fmla="*/ 6099544 w 6353766"/>
              <a:gd name="connsiteY1" fmla="*/ 0 h 6932428"/>
              <a:gd name="connsiteX2" fmla="*/ 6099544 w 6353766"/>
              <a:gd name="connsiteY2" fmla="*/ 4312460 h 6932428"/>
              <a:gd name="connsiteX3" fmla="*/ 6353766 w 6353766"/>
              <a:gd name="connsiteY3" fmla="*/ 4566682 h 6932428"/>
              <a:gd name="connsiteX4" fmla="*/ 6099544 w 6353766"/>
              <a:gd name="connsiteY4" fmla="*/ 4820903 h 6932428"/>
              <a:gd name="connsiteX5" fmla="*/ 6099544 w 6353766"/>
              <a:gd name="connsiteY5" fmla="*/ 6932428 h 6932428"/>
              <a:gd name="connsiteX6" fmla="*/ 0 w 6353766"/>
              <a:gd name="connsiteY6" fmla="*/ 6932428 h 693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3766" h="6932428">
                <a:moveTo>
                  <a:pt x="0" y="0"/>
                </a:moveTo>
                <a:lnTo>
                  <a:pt x="6099544" y="0"/>
                </a:lnTo>
                <a:lnTo>
                  <a:pt x="6099544" y="4312460"/>
                </a:lnTo>
                <a:lnTo>
                  <a:pt x="6353766" y="4566682"/>
                </a:lnTo>
                <a:lnTo>
                  <a:pt x="6099544" y="4820903"/>
                </a:lnTo>
                <a:lnTo>
                  <a:pt x="6099544" y="6932428"/>
                </a:lnTo>
                <a:lnTo>
                  <a:pt x="0" y="6932428"/>
                </a:lnTo>
                <a:close/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nl-NL"/>
          </a:p>
        </p:txBody>
      </p:sp>
      <p:sp>
        <p:nvSpPr>
          <p:cNvPr id="5" name="Vrije vorm 4">
            <a:extLst>
              <a:ext uri="{FF2B5EF4-FFF2-40B4-BE49-F238E27FC236}">
                <a16:creationId xmlns:a16="http://schemas.microsoft.com/office/drawing/2014/main" id="{2815428F-2B4B-6296-D70C-EB01C6CB68BF}"/>
              </a:ext>
            </a:extLst>
          </p:cNvPr>
          <p:cNvSpPr/>
          <p:nvPr userDrawn="1"/>
        </p:nvSpPr>
        <p:spPr>
          <a:xfrm rot="13500000">
            <a:off x="-1567320" y="-1196953"/>
            <a:ext cx="9220008" cy="9220009"/>
          </a:xfrm>
          <a:custGeom>
            <a:avLst/>
            <a:gdLst>
              <a:gd name="connsiteX0" fmla="*/ 9220008 w 9220008"/>
              <a:gd name="connsiteY0" fmla="*/ 4901967 h 9220009"/>
              <a:gd name="connsiteX1" fmla="*/ 4901967 w 9220008"/>
              <a:gd name="connsiteY1" fmla="*/ 9220009 h 9220009"/>
              <a:gd name="connsiteX2" fmla="*/ 3953722 w 9220008"/>
              <a:gd name="connsiteY2" fmla="*/ 8271764 h 9220009"/>
              <a:gd name="connsiteX3" fmla="*/ 3584171 w 9220008"/>
              <a:gd name="connsiteY3" fmla="*/ 8271764 h 9220009"/>
              <a:gd name="connsiteX4" fmla="*/ 3584171 w 9220008"/>
              <a:gd name="connsiteY4" fmla="*/ 7902213 h 9220009"/>
              <a:gd name="connsiteX5" fmla="*/ 0 w 9220008"/>
              <a:gd name="connsiteY5" fmla="*/ 4318042 h 9220009"/>
              <a:gd name="connsiteX6" fmla="*/ 4318041 w 9220008"/>
              <a:gd name="connsiteY6" fmla="*/ 0 h 922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0008" h="9220009">
                <a:moveTo>
                  <a:pt x="9220008" y="4901967"/>
                </a:moveTo>
                <a:lnTo>
                  <a:pt x="4901967" y="9220009"/>
                </a:lnTo>
                <a:lnTo>
                  <a:pt x="3953722" y="8271764"/>
                </a:lnTo>
                <a:lnTo>
                  <a:pt x="3584171" y="8271764"/>
                </a:lnTo>
                <a:lnTo>
                  <a:pt x="3584171" y="7902213"/>
                </a:lnTo>
                <a:lnTo>
                  <a:pt x="0" y="4318042"/>
                </a:lnTo>
                <a:lnTo>
                  <a:pt x="4318041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nl-NL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34967F7-71EC-2F59-8D98-DB1C1237C6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ED82C65-2718-5BD6-5BC5-E849E8F6524F}"/>
              </a:ext>
            </a:extLst>
          </p:cNvPr>
          <p:cNvSpPr txBox="1"/>
          <p:nvPr userDrawn="1"/>
        </p:nvSpPr>
        <p:spPr>
          <a:xfrm>
            <a:off x="33753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Vrije vorm 3">
            <a:extLst>
              <a:ext uri="{FF2B5EF4-FFF2-40B4-BE49-F238E27FC236}">
                <a16:creationId xmlns:a16="http://schemas.microsoft.com/office/drawing/2014/main" id="{7E7AEF36-81EC-5BE2-BF5F-9C2E435F967B}"/>
              </a:ext>
            </a:extLst>
          </p:cNvPr>
          <p:cNvSpPr/>
          <p:nvPr userDrawn="1"/>
        </p:nvSpPr>
        <p:spPr>
          <a:xfrm>
            <a:off x="-10633" y="-53162"/>
            <a:ext cx="3305766" cy="6932428"/>
          </a:xfrm>
          <a:custGeom>
            <a:avLst/>
            <a:gdLst>
              <a:gd name="connsiteX0" fmla="*/ 0 w 3305766"/>
              <a:gd name="connsiteY0" fmla="*/ 0 h 6932428"/>
              <a:gd name="connsiteX1" fmla="*/ 3051544 w 3305766"/>
              <a:gd name="connsiteY1" fmla="*/ 0 h 6932428"/>
              <a:gd name="connsiteX2" fmla="*/ 3051544 w 3305766"/>
              <a:gd name="connsiteY2" fmla="*/ 4312460 h 6932428"/>
              <a:gd name="connsiteX3" fmla="*/ 3305766 w 3305766"/>
              <a:gd name="connsiteY3" fmla="*/ 4566682 h 6932428"/>
              <a:gd name="connsiteX4" fmla="*/ 3051544 w 3305766"/>
              <a:gd name="connsiteY4" fmla="*/ 4820904 h 6932428"/>
              <a:gd name="connsiteX5" fmla="*/ 3051544 w 3305766"/>
              <a:gd name="connsiteY5" fmla="*/ 6932428 h 6932428"/>
              <a:gd name="connsiteX6" fmla="*/ 0 w 3305766"/>
              <a:gd name="connsiteY6" fmla="*/ 6932428 h 693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5766" h="6932428">
                <a:moveTo>
                  <a:pt x="0" y="0"/>
                </a:moveTo>
                <a:lnTo>
                  <a:pt x="3051544" y="0"/>
                </a:lnTo>
                <a:lnTo>
                  <a:pt x="3051544" y="4312460"/>
                </a:lnTo>
                <a:lnTo>
                  <a:pt x="3305766" y="4566682"/>
                </a:lnTo>
                <a:lnTo>
                  <a:pt x="3051544" y="4820904"/>
                </a:lnTo>
                <a:lnTo>
                  <a:pt x="3051544" y="6932428"/>
                </a:lnTo>
                <a:lnTo>
                  <a:pt x="0" y="6932428"/>
                </a:lnTo>
                <a:close/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nl-NL"/>
          </a:p>
        </p:txBody>
      </p:sp>
      <p:sp>
        <p:nvSpPr>
          <p:cNvPr id="17" name="Tijdelijke aanduiding voor tekst 17">
            <a:extLst>
              <a:ext uri="{FF2B5EF4-FFF2-40B4-BE49-F238E27FC236}">
                <a16:creationId xmlns:a16="http://schemas.microsoft.com/office/drawing/2014/main" id="{6E418F0A-886E-AE29-316E-4D7AB3E098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9075" y="3863848"/>
            <a:ext cx="1278619" cy="1246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9000" b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80D1528D-5813-679E-51D4-19B10F584A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9075" y="5268690"/>
            <a:ext cx="2001633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1"/>
            </a:lvl1pPr>
            <a:lvl2pPr marL="685800" indent="-22860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l-NL"/>
              <a:t>Stappenplan titel</a:t>
            </a:r>
          </a:p>
        </p:txBody>
      </p:sp>
      <p:sp>
        <p:nvSpPr>
          <p:cNvPr id="20" name="Tijdelijke aanduiding voor tekst 17">
            <a:extLst>
              <a:ext uri="{FF2B5EF4-FFF2-40B4-BE49-F238E27FC236}">
                <a16:creationId xmlns:a16="http://schemas.microsoft.com/office/drawing/2014/main" id="{D1DBB6A5-F192-CBE7-683E-1944D6290A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0619" y="925923"/>
            <a:ext cx="1278619" cy="1246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9000" b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3</a:t>
            </a:r>
          </a:p>
        </p:txBody>
      </p:sp>
      <p:sp>
        <p:nvSpPr>
          <p:cNvPr id="21" name="Tijdelijke aanduiding voor tekst 12">
            <a:extLst>
              <a:ext uri="{FF2B5EF4-FFF2-40B4-BE49-F238E27FC236}">
                <a16:creationId xmlns:a16="http://schemas.microsoft.com/office/drawing/2014/main" id="{DC4518B6-9970-A75A-A049-6CC8A80157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0619" y="2330765"/>
            <a:ext cx="2001633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1"/>
            </a:lvl1pPr>
            <a:lvl2pPr marL="685800" indent="-22860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l-NL"/>
              <a:t>Stappenplan titel</a:t>
            </a:r>
          </a:p>
        </p:txBody>
      </p:sp>
      <p:sp>
        <p:nvSpPr>
          <p:cNvPr id="22" name="Tijdelijke aanduiding voor tekst 17">
            <a:extLst>
              <a:ext uri="{FF2B5EF4-FFF2-40B4-BE49-F238E27FC236}">
                <a16:creationId xmlns:a16="http://schemas.microsoft.com/office/drawing/2014/main" id="{8A4EC25C-289C-71E2-D419-2AB976C119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92163" y="3863848"/>
            <a:ext cx="1278619" cy="1246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9000" b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4</a:t>
            </a:r>
          </a:p>
        </p:txBody>
      </p:sp>
      <p:sp>
        <p:nvSpPr>
          <p:cNvPr id="23" name="Tijdelijke aanduiding voor tekst 12">
            <a:extLst>
              <a:ext uri="{FF2B5EF4-FFF2-40B4-BE49-F238E27FC236}">
                <a16:creationId xmlns:a16="http://schemas.microsoft.com/office/drawing/2014/main" id="{21DEB853-9096-E384-D917-D6CE51072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92163" y="5268690"/>
            <a:ext cx="2001633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1"/>
            </a:lvl1pPr>
            <a:lvl2pPr marL="685800" indent="-22860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l-NL"/>
              <a:t>Stappenplan titel</a:t>
            </a:r>
          </a:p>
        </p:txBody>
      </p:sp>
      <p:sp>
        <p:nvSpPr>
          <p:cNvPr id="11" name="Tijdelijke aanduiding voor tekst 17">
            <a:extLst>
              <a:ext uri="{FF2B5EF4-FFF2-40B4-BE49-F238E27FC236}">
                <a16:creationId xmlns:a16="http://schemas.microsoft.com/office/drawing/2014/main" id="{D03281EF-9DF3-854E-2F40-B6BAFBE31B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7530" y="925923"/>
            <a:ext cx="1278619" cy="1246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9000" b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34E0687F-A1C5-E383-FB70-D2AB37F866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530" y="2330765"/>
            <a:ext cx="2001633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1"/>
            </a:lvl1pPr>
            <a:lvl2pPr marL="685800" indent="-22860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l-NL"/>
              <a:t>Stappenplan titel</a:t>
            </a:r>
          </a:p>
        </p:txBody>
      </p:sp>
    </p:spTree>
    <p:extLst>
      <p:ext uri="{BB962C8B-B14F-4D97-AF65-F5344CB8AC3E}">
        <p14:creationId xmlns:p14="http://schemas.microsoft.com/office/powerpoint/2010/main" val="1967463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ppenplan vervolg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7">
            <a:extLst>
              <a:ext uri="{FF2B5EF4-FFF2-40B4-BE49-F238E27FC236}">
                <a16:creationId xmlns:a16="http://schemas.microsoft.com/office/drawing/2014/main" id="{79FAE593-BD4B-4478-FD1A-2D364B2039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18285" y="0"/>
            <a:ext cx="9173716" cy="6858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D0600CD-97F0-4195-9F9C-EB453545FA0E}"/>
              </a:ext>
            </a:extLst>
          </p:cNvPr>
          <p:cNvSpPr/>
          <p:nvPr userDrawn="1"/>
        </p:nvSpPr>
        <p:spPr>
          <a:xfrm>
            <a:off x="-10633" y="-53162"/>
            <a:ext cx="3051544" cy="6932428"/>
          </a:xfrm>
          <a:prstGeom prst="rect">
            <a:avLst/>
          </a:pr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l-NL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34967F7-71EC-2F59-8D98-DB1C1237C6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82AA316-E49B-F90D-1F70-EB82D6995F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442570" y="6172926"/>
            <a:ext cx="365874" cy="428873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18979078-B420-7A61-9D7C-C1EFABD87E08}"/>
              </a:ext>
            </a:extLst>
          </p:cNvPr>
          <p:cNvGrpSpPr/>
          <p:nvPr userDrawn="1"/>
        </p:nvGrpSpPr>
        <p:grpSpPr>
          <a:xfrm>
            <a:off x="13651353" y="0"/>
            <a:ext cx="3593091" cy="4319451"/>
            <a:chOff x="9621220" y="0"/>
            <a:chExt cx="3593091" cy="4319451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88047E31-6E06-1D2B-964E-47E9D803782B}"/>
                </a:ext>
              </a:extLst>
            </p:cNvPr>
            <p:cNvSpPr/>
            <p:nvPr userDrawn="1"/>
          </p:nvSpPr>
          <p:spPr>
            <a:xfrm>
              <a:off x="9621220" y="0"/>
              <a:ext cx="3593091" cy="431945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bewerken</a:t>
              </a:r>
              <a:endParaRPr lang="en-GB" sz="1400" b="1" cap="all" baseline="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20D03984-EE57-043B-532C-B70374CFE55B}"/>
                </a:ext>
              </a:extLst>
            </p:cNvPr>
            <p:cNvSpPr/>
            <p:nvPr userDrawn="1"/>
          </p:nvSpPr>
          <p:spPr>
            <a:xfrm>
              <a:off x="980379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481EA17-AA75-6C08-05E4-86BE197D599A}"/>
                </a:ext>
              </a:extLst>
            </p:cNvPr>
            <p:cNvSpPr/>
            <p:nvPr userDrawn="1"/>
          </p:nvSpPr>
          <p:spPr>
            <a:xfrm>
              <a:off x="10087969" y="465324"/>
              <a:ext cx="3038327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indien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nodig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bestaande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door de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'Backspace'-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toets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het pictogram om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nieuwe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voegen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zie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onderstaand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voorbeeld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876AEE33-0F0E-6274-A4A8-93C59BBEF777}"/>
                </a:ext>
              </a:extLst>
            </p:cNvPr>
            <p:cNvGrpSpPr/>
            <p:nvPr userDrawn="1"/>
          </p:nvGrpSpPr>
          <p:grpSpPr>
            <a:xfrm>
              <a:off x="10091206" y="1231351"/>
              <a:ext cx="294789" cy="318834"/>
              <a:chOff x="14466489" y="1001522"/>
              <a:chExt cx="290627" cy="314333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E3E36594-93A3-4816-5B20-1107EDDF762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Ovaal 41">
                <a:extLst>
                  <a:ext uri="{FF2B5EF4-FFF2-40B4-BE49-F238E27FC236}">
                    <a16:creationId xmlns:a16="http://schemas.microsoft.com/office/drawing/2014/main" id="{52430B26-570C-40C0-DFA5-2860C8EA81F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Vrije vorm: vorm 72">
                <a:extLst>
                  <a:ext uri="{FF2B5EF4-FFF2-40B4-BE49-F238E27FC236}">
                    <a16:creationId xmlns:a16="http://schemas.microsoft.com/office/drawing/2014/main" id="{86711605-C8CF-3169-D6B3-FA6C1E15322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hthoek: afgeronde hoeken 73">
                <a:extLst>
                  <a:ext uri="{FF2B5EF4-FFF2-40B4-BE49-F238E27FC236}">
                    <a16:creationId xmlns:a16="http://schemas.microsoft.com/office/drawing/2014/main" id="{EDBB3ED7-EA7B-6A9A-387F-939A3C02689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5008FB3D-815B-33CE-C3BF-7A0F048B78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7DF00E79-7BF3-D4B3-6E67-251C3EAF6F95}"/>
                  </a:ext>
                </a:extLst>
              </p:cNvPr>
              <p:cNvCxnSpPr>
                <a:cxnSpLocks/>
                <a:stCxn id="4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8DBF4914-BF0B-0813-BF3C-5B4964BFE363}"/>
                </a:ext>
              </a:extLst>
            </p:cNvPr>
            <p:cNvSpPr/>
            <p:nvPr userDrawn="1"/>
          </p:nvSpPr>
          <p:spPr>
            <a:xfrm>
              <a:off x="9803798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33EB14B-DA68-AE25-55F3-5DED6F6EA0F1}"/>
                </a:ext>
              </a:extLst>
            </p:cNvPr>
            <p:cNvSpPr/>
            <p:nvPr userDrawn="1"/>
          </p:nvSpPr>
          <p:spPr>
            <a:xfrm>
              <a:off x="10087970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gewenste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F2C7AF11-1727-AC77-D57A-C4EFA795F041}"/>
                </a:ext>
              </a:extLst>
            </p:cNvPr>
            <p:cNvGrpSpPr/>
            <p:nvPr userDrawn="1"/>
          </p:nvGrpSpPr>
          <p:grpSpPr>
            <a:xfrm>
              <a:off x="10096066" y="2164285"/>
              <a:ext cx="825500" cy="209550"/>
              <a:chOff x="13504624" y="2482850"/>
              <a:chExt cx="825500" cy="209550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AAAF3747-A562-82D7-3511-90718CCD87A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1E5D2404-4CC6-84C3-BF64-E4EFA8C38F3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0" name="Gelijkbenige driehoek 69">
                <a:extLst>
                  <a:ext uri="{FF2B5EF4-FFF2-40B4-BE49-F238E27FC236}">
                    <a16:creationId xmlns:a16="http://schemas.microsoft.com/office/drawing/2014/main" id="{74DA295C-D1D1-9C54-8C17-089070F1E12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48F82FC0-C7CF-52AE-B2BE-64EB9176D39D}"/>
                </a:ext>
              </a:extLst>
            </p:cNvPr>
            <p:cNvGrpSpPr/>
            <p:nvPr userDrawn="1"/>
          </p:nvGrpSpPr>
          <p:grpSpPr>
            <a:xfrm>
              <a:off x="9803798" y="2559681"/>
              <a:ext cx="3322498" cy="1514672"/>
              <a:chOff x="9803798" y="3744237"/>
              <a:chExt cx="3322498" cy="1514672"/>
            </a:xfrm>
          </p:grpSpPr>
          <p:sp>
            <p:nvSpPr>
              <p:cNvPr id="19" name="Ovaal 18">
                <a:extLst>
                  <a:ext uri="{FF2B5EF4-FFF2-40B4-BE49-F238E27FC236}">
                    <a16:creationId xmlns:a16="http://schemas.microsoft.com/office/drawing/2014/main" id="{D1B128EB-4322-10B1-D98F-C4A5B52C90A1}"/>
                  </a:ext>
                </a:extLst>
              </p:cNvPr>
              <p:cNvSpPr/>
              <p:nvPr userDrawn="1"/>
            </p:nvSpPr>
            <p:spPr>
              <a:xfrm>
                <a:off x="9803798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AFA2B821-875B-64AC-29B6-941CA320CF9A}"/>
                  </a:ext>
                </a:extLst>
              </p:cNvPr>
              <p:cNvSpPr/>
              <p:nvPr userDrawn="1"/>
            </p:nvSpPr>
            <p:spPr>
              <a:xfrm>
                <a:off x="10087970" y="3744238"/>
                <a:ext cx="3038326" cy="7868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verslepen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ga je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naar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tabblad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Afbeeldingsopmaak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je op de knop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zelf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bollen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schaal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afbeeldingskader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haakjes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621F5DC1-AA54-1861-72B2-CA35E23D4F77}"/>
                  </a:ext>
                </a:extLst>
              </p:cNvPr>
              <p:cNvGrpSpPr/>
              <p:nvPr userDrawn="1"/>
            </p:nvGrpSpPr>
            <p:grpSpPr>
              <a:xfrm>
                <a:off x="9960099" y="4645990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22" name="Groep 21">
                  <a:extLst>
                    <a:ext uri="{FF2B5EF4-FFF2-40B4-BE49-F238E27FC236}">
                      <a16:creationId xmlns:a16="http://schemas.microsoft.com/office/drawing/2014/main" id="{8CB3307C-C3DF-E016-7F35-F757C2C3F7EB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25" name="Groep 24">
                    <a:extLst>
                      <a:ext uri="{FF2B5EF4-FFF2-40B4-BE49-F238E27FC236}">
                        <a16:creationId xmlns:a16="http://schemas.microsoft.com/office/drawing/2014/main" id="{851E1BED-6FC2-0831-C71B-A63F97021A3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32" name="Groep 31">
                      <a:extLst>
                        <a:ext uri="{FF2B5EF4-FFF2-40B4-BE49-F238E27FC236}">
                          <a16:creationId xmlns:a16="http://schemas.microsoft.com/office/drawing/2014/main" id="{5129CC01-5887-304A-69FC-EDE69485AB7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35" name="Rechthoek 34">
                        <a:extLst>
                          <a:ext uri="{FF2B5EF4-FFF2-40B4-BE49-F238E27FC236}">
                            <a16:creationId xmlns:a16="http://schemas.microsoft.com/office/drawing/2014/main" id="{03F9C8D5-B5AD-F837-CF15-C6245A90BB1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" name="Rechthoek 35">
                        <a:extLst>
                          <a:ext uri="{FF2B5EF4-FFF2-40B4-BE49-F238E27FC236}">
                            <a16:creationId xmlns:a16="http://schemas.microsoft.com/office/drawing/2014/main" id="{E38A0865-6D6B-E7A0-F9FA-57694D24A12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" name="Ovaal 36">
                        <a:extLst>
                          <a:ext uri="{FF2B5EF4-FFF2-40B4-BE49-F238E27FC236}">
                            <a16:creationId xmlns:a16="http://schemas.microsoft.com/office/drawing/2014/main" id="{052D3689-94FA-50E8-F55B-8426F3E9CF36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en-GB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33" name="Afbeelding 32">
                      <a:extLst>
                        <a:ext uri="{FF2B5EF4-FFF2-40B4-BE49-F238E27FC236}">
                          <a16:creationId xmlns:a16="http://schemas.microsoft.com/office/drawing/2014/main" id="{5C572D0B-C428-1A0E-8CB3-416775F4C24F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Afbeelding 33">
                      <a:extLst>
                        <a:ext uri="{FF2B5EF4-FFF2-40B4-BE49-F238E27FC236}">
                          <a16:creationId xmlns:a16="http://schemas.microsoft.com/office/drawing/2014/main" id="{BBA5CB19-33C6-8BAE-02B5-9192846E4BCA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6" name="Groep 25">
                    <a:extLst>
                      <a:ext uri="{FF2B5EF4-FFF2-40B4-BE49-F238E27FC236}">
                        <a16:creationId xmlns:a16="http://schemas.microsoft.com/office/drawing/2014/main" id="{6BD4BCF1-0B20-3B98-E943-88C84E7AC4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0" name="Rechthoek 29">
                      <a:extLst>
                        <a:ext uri="{FF2B5EF4-FFF2-40B4-BE49-F238E27FC236}">
                          <a16:creationId xmlns:a16="http://schemas.microsoft.com/office/drawing/2014/main" id="{086DB0EC-48AB-3F02-373A-692E9C3BBD7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" name="Rechthoek 30">
                      <a:extLst>
                        <a:ext uri="{FF2B5EF4-FFF2-40B4-BE49-F238E27FC236}">
                          <a16:creationId xmlns:a16="http://schemas.microsoft.com/office/drawing/2014/main" id="{7D1279C5-CE70-3FD7-4D73-06783599C09F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7" name="Groep 26">
                    <a:extLst>
                      <a:ext uri="{FF2B5EF4-FFF2-40B4-BE49-F238E27FC236}">
                        <a16:creationId xmlns:a16="http://schemas.microsoft.com/office/drawing/2014/main" id="{2510ADDC-4790-70B3-FE96-9511682ADB29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8" name="Rechthoek 27">
                      <a:extLst>
                        <a:ext uri="{FF2B5EF4-FFF2-40B4-BE49-F238E27FC236}">
                          <a16:creationId xmlns:a16="http://schemas.microsoft.com/office/drawing/2014/main" id="{7F28479E-A216-8ACE-DA8A-0DC9B7A1B4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" name="Rechthoek 28">
                      <a:extLst>
                        <a:ext uri="{FF2B5EF4-FFF2-40B4-BE49-F238E27FC236}">
                          <a16:creationId xmlns:a16="http://schemas.microsoft.com/office/drawing/2014/main" id="{7A7739CB-CCBA-FDBF-7035-AC0F00617540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0DE6BB4D-CCBE-1C92-5A79-9794E7D32F2A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Crop</a:t>
                  </a:r>
                </a:p>
              </p:txBody>
            </p:sp>
            <p:sp>
              <p:nvSpPr>
                <p:cNvPr id="24" name="Gelijkbenige driehoek 53">
                  <a:extLst>
                    <a:ext uri="{FF2B5EF4-FFF2-40B4-BE49-F238E27FC236}">
                      <a16:creationId xmlns:a16="http://schemas.microsoft.com/office/drawing/2014/main" id="{D40B6334-FF72-EC13-2082-F94136C8FCB7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1" name="Tijdelijke aanduiding voor tekst 17">
            <a:extLst>
              <a:ext uri="{FF2B5EF4-FFF2-40B4-BE49-F238E27FC236}">
                <a16:creationId xmlns:a16="http://schemas.microsoft.com/office/drawing/2014/main" id="{D03281EF-9DF3-854E-2F40-B6BAFBE31B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7530" y="341132"/>
            <a:ext cx="1278619" cy="1246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9000" b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34E0687F-A1C5-E383-FB70-D2AB37F866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530" y="1745974"/>
            <a:ext cx="23418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/>
            </a:lvl1pPr>
            <a:lvl2pPr marL="685800" indent="-22860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consectetuer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diam</a:t>
            </a:r>
            <a:r>
              <a:rPr lang="nl-NL"/>
              <a:t> </a:t>
            </a:r>
            <a:r>
              <a:rPr lang="nl-NL" err="1"/>
              <a:t>nonummy</a:t>
            </a:r>
            <a:r>
              <a:rPr lang="nl-NL"/>
              <a:t> </a:t>
            </a:r>
            <a:r>
              <a:rPr lang="nl-NL" err="1"/>
              <a:t>nibh</a:t>
            </a:r>
            <a:r>
              <a:rPr lang="nl-NL"/>
              <a:t> </a:t>
            </a:r>
            <a:r>
              <a:rPr lang="nl-NL" err="1"/>
              <a:t>euismod</a:t>
            </a:r>
            <a:r>
              <a:rPr lang="nl-NL"/>
              <a:t> </a:t>
            </a:r>
            <a:r>
              <a:rPr lang="nl-NL" err="1"/>
              <a:t>tincidunt</a:t>
            </a:r>
            <a:r>
              <a:rPr lang="nl-NL"/>
              <a:t> ut</a:t>
            </a:r>
          </a:p>
        </p:txBody>
      </p:sp>
      <p:sp>
        <p:nvSpPr>
          <p:cNvPr id="3" name="Tijdelijke aanduiding voor verticale tekst 5">
            <a:extLst>
              <a:ext uri="{FF2B5EF4-FFF2-40B4-BE49-F238E27FC236}">
                <a16:creationId xmlns:a16="http://schemas.microsoft.com/office/drawing/2014/main" id="{D173409B-9ACC-4AFA-3A07-C2CF3BFDC44B}"/>
              </a:ext>
            </a:extLst>
          </p:cNvPr>
          <p:cNvSpPr>
            <a:spLocks noGrp="1"/>
          </p:cNvSpPr>
          <p:nvPr>
            <p:ph type="body" orient="vert" sz="quarter" idx="12" hasCustomPrompt="1"/>
          </p:nvPr>
        </p:nvSpPr>
        <p:spPr>
          <a:xfrm rot="10800000">
            <a:off x="337530" y="4702442"/>
            <a:ext cx="627063" cy="1493837"/>
          </a:xfrm>
          <a:prstGeom prst="rect">
            <a:avLst/>
          </a:prstGeom>
        </p:spPr>
        <p:txBody>
          <a:bodyPr vert="eaVert" lIns="0" tIns="0" rIns="0" bIns="0"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err="1"/>
              <a:t>subkopje</a:t>
            </a:r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CC6B94F-7CB0-99DC-98AF-C4B8660B4632}"/>
              </a:ext>
            </a:extLst>
          </p:cNvPr>
          <p:cNvSpPr txBox="1"/>
          <p:nvPr userDrawn="1"/>
        </p:nvSpPr>
        <p:spPr>
          <a:xfrm>
            <a:off x="337529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61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ppenplan vervol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jdelijke aanduiding voor afbeelding 7">
            <a:extLst>
              <a:ext uri="{FF2B5EF4-FFF2-40B4-BE49-F238E27FC236}">
                <a16:creationId xmlns:a16="http://schemas.microsoft.com/office/drawing/2014/main" id="{1679C334-43B1-4FB1-DAA9-409395A796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18285" y="0"/>
            <a:ext cx="9173716" cy="6858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D0600CD-97F0-4195-9F9C-EB453545FA0E}"/>
              </a:ext>
            </a:extLst>
          </p:cNvPr>
          <p:cNvSpPr/>
          <p:nvPr userDrawn="1"/>
        </p:nvSpPr>
        <p:spPr>
          <a:xfrm>
            <a:off x="-10633" y="-53162"/>
            <a:ext cx="3051544" cy="6932428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l-NL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34967F7-71EC-2F59-8D98-DB1C1237C6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69AC017-A95B-EBDA-77E4-598E12AC1F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442570" y="6172926"/>
            <a:ext cx="365874" cy="428873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37F6AD34-9F54-1C90-C6B9-B73B91AF38FA}"/>
              </a:ext>
            </a:extLst>
          </p:cNvPr>
          <p:cNvGrpSpPr/>
          <p:nvPr userDrawn="1"/>
        </p:nvGrpSpPr>
        <p:grpSpPr>
          <a:xfrm>
            <a:off x="13651353" y="0"/>
            <a:ext cx="3593091" cy="4319451"/>
            <a:chOff x="9621220" y="0"/>
            <a:chExt cx="3593091" cy="4319451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5350C608-D0B4-8C75-0156-86B33D8E1B33}"/>
                </a:ext>
              </a:extLst>
            </p:cNvPr>
            <p:cNvSpPr/>
            <p:nvPr userDrawn="1"/>
          </p:nvSpPr>
          <p:spPr>
            <a:xfrm>
              <a:off x="9621220" y="0"/>
              <a:ext cx="3593091" cy="431945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bewerken</a:t>
              </a:r>
              <a:endParaRPr lang="en-GB" sz="1400" b="1" cap="all" baseline="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5B2F049D-6CC3-16B4-85AD-FEFAE9B9AF78}"/>
                </a:ext>
              </a:extLst>
            </p:cNvPr>
            <p:cNvSpPr/>
            <p:nvPr userDrawn="1"/>
          </p:nvSpPr>
          <p:spPr>
            <a:xfrm>
              <a:off x="980379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CCB095F0-405F-835F-2B99-375C0ACC7045}"/>
                </a:ext>
              </a:extLst>
            </p:cNvPr>
            <p:cNvSpPr/>
            <p:nvPr userDrawn="1"/>
          </p:nvSpPr>
          <p:spPr>
            <a:xfrm>
              <a:off x="10087969" y="465324"/>
              <a:ext cx="3038327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indien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nodig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bestaande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door de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'Backspace'-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toets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het pictogram om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nieuwe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voegen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zie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onderstaand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voorbeeld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CDB36DB6-948E-CA58-775F-73B5FB21CB89}"/>
                </a:ext>
              </a:extLst>
            </p:cNvPr>
            <p:cNvGrpSpPr/>
            <p:nvPr userDrawn="1"/>
          </p:nvGrpSpPr>
          <p:grpSpPr>
            <a:xfrm>
              <a:off x="10091206" y="1231351"/>
              <a:ext cx="294789" cy="318834"/>
              <a:chOff x="14466489" y="1001522"/>
              <a:chExt cx="290627" cy="314333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9EB5C846-9B6C-DD1E-6CDC-F2970AC9B1D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Ovaal 41">
                <a:extLst>
                  <a:ext uri="{FF2B5EF4-FFF2-40B4-BE49-F238E27FC236}">
                    <a16:creationId xmlns:a16="http://schemas.microsoft.com/office/drawing/2014/main" id="{30F2768E-591E-9670-AF9D-A3A4143FAC8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Vrije vorm: vorm 72">
                <a:extLst>
                  <a:ext uri="{FF2B5EF4-FFF2-40B4-BE49-F238E27FC236}">
                    <a16:creationId xmlns:a16="http://schemas.microsoft.com/office/drawing/2014/main" id="{289CB7B2-8F7C-ED7C-1E4F-99A68D4D2349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hthoek: afgeronde hoeken 73">
                <a:extLst>
                  <a:ext uri="{FF2B5EF4-FFF2-40B4-BE49-F238E27FC236}">
                    <a16:creationId xmlns:a16="http://schemas.microsoft.com/office/drawing/2014/main" id="{42FA472B-9466-D665-50D2-DEB8FDD7611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D1A52DBF-E34D-A213-CC12-B7416B2A98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2C29E12B-877E-D1FB-0E99-13EF57158649}"/>
                  </a:ext>
                </a:extLst>
              </p:cNvPr>
              <p:cNvCxnSpPr>
                <a:cxnSpLocks/>
                <a:stCxn id="4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BAC80687-F8C4-D799-E22B-446C338F8380}"/>
                </a:ext>
              </a:extLst>
            </p:cNvPr>
            <p:cNvSpPr/>
            <p:nvPr userDrawn="1"/>
          </p:nvSpPr>
          <p:spPr>
            <a:xfrm>
              <a:off x="9803798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E66B2F1-2622-783A-70DF-5917949AC704}"/>
                </a:ext>
              </a:extLst>
            </p:cNvPr>
            <p:cNvSpPr/>
            <p:nvPr userDrawn="1"/>
          </p:nvSpPr>
          <p:spPr>
            <a:xfrm>
              <a:off x="10087970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gewenste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111B680B-0921-C28D-8803-717B8360A716}"/>
                </a:ext>
              </a:extLst>
            </p:cNvPr>
            <p:cNvGrpSpPr/>
            <p:nvPr userDrawn="1"/>
          </p:nvGrpSpPr>
          <p:grpSpPr>
            <a:xfrm>
              <a:off x="10096066" y="2164285"/>
              <a:ext cx="825500" cy="209550"/>
              <a:chOff x="13504624" y="2482850"/>
              <a:chExt cx="825500" cy="209550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D12A2D5C-1505-3E3B-23A1-3CC3A82F98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A1377701-BFFA-EC4E-F68F-770E188E02F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0" name="Gelijkbenige driehoek 69">
                <a:extLst>
                  <a:ext uri="{FF2B5EF4-FFF2-40B4-BE49-F238E27FC236}">
                    <a16:creationId xmlns:a16="http://schemas.microsoft.com/office/drawing/2014/main" id="{8E1154F2-5C23-822B-9EFF-2121C3F8E51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9A172024-754F-29B9-2CDA-5E287C0847CC}"/>
                </a:ext>
              </a:extLst>
            </p:cNvPr>
            <p:cNvGrpSpPr/>
            <p:nvPr userDrawn="1"/>
          </p:nvGrpSpPr>
          <p:grpSpPr>
            <a:xfrm>
              <a:off x="9803798" y="2559681"/>
              <a:ext cx="3322498" cy="1514672"/>
              <a:chOff x="9803798" y="3744237"/>
              <a:chExt cx="3322498" cy="1514672"/>
            </a:xfrm>
          </p:grpSpPr>
          <p:sp>
            <p:nvSpPr>
              <p:cNvPr id="19" name="Ovaal 18">
                <a:extLst>
                  <a:ext uri="{FF2B5EF4-FFF2-40B4-BE49-F238E27FC236}">
                    <a16:creationId xmlns:a16="http://schemas.microsoft.com/office/drawing/2014/main" id="{C95B623A-2991-6EA1-42F2-508E27E5F6DA}"/>
                  </a:ext>
                </a:extLst>
              </p:cNvPr>
              <p:cNvSpPr/>
              <p:nvPr userDrawn="1"/>
            </p:nvSpPr>
            <p:spPr>
              <a:xfrm>
                <a:off x="9803798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6052BE1-A779-83EF-7495-82E10950252B}"/>
                  </a:ext>
                </a:extLst>
              </p:cNvPr>
              <p:cNvSpPr/>
              <p:nvPr userDrawn="1"/>
            </p:nvSpPr>
            <p:spPr>
              <a:xfrm>
                <a:off x="10087970" y="3744238"/>
                <a:ext cx="3038326" cy="7868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verslepen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ga je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naar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tabblad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Afbeeldingsopmaak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je op de knop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zelf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bollen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schaal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afbeeldingskader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haakjes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67920493-479B-F0C4-78F7-8F4D629D60D9}"/>
                  </a:ext>
                </a:extLst>
              </p:cNvPr>
              <p:cNvGrpSpPr/>
              <p:nvPr userDrawn="1"/>
            </p:nvGrpSpPr>
            <p:grpSpPr>
              <a:xfrm>
                <a:off x="9960099" y="4645990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22" name="Groep 21">
                  <a:extLst>
                    <a:ext uri="{FF2B5EF4-FFF2-40B4-BE49-F238E27FC236}">
                      <a16:creationId xmlns:a16="http://schemas.microsoft.com/office/drawing/2014/main" id="{738BFD96-47E7-60E8-1277-C8C8E8FB216F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25" name="Groep 24">
                    <a:extLst>
                      <a:ext uri="{FF2B5EF4-FFF2-40B4-BE49-F238E27FC236}">
                        <a16:creationId xmlns:a16="http://schemas.microsoft.com/office/drawing/2014/main" id="{617E5B03-2D31-A5E5-1048-D1D6820BB1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32" name="Groep 31">
                      <a:extLst>
                        <a:ext uri="{FF2B5EF4-FFF2-40B4-BE49-F238E27FC236}">
                          <a16:creationId xmlns:a16="http://schemas.microsoft.com/office/drawing/2014/main" id="{800BBEB5-36F5-11C8-FF3A-999FD63AD8C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35" name="Rechthoek 34">
                        <a:extLst>
                          <a:ext uri="{FF2B5EF4-FFF2-40B4-BE49-F238E27FC236}">
                            <a16:creationId xmlns:a16="http://schemas.microsoft.com/office/drawing/2014/main" id="{6337D844-89B7-2D73-06E2-979C08ACE9CE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" name="Rechthoek 35">
                        <a:extLst>
                          <a:ext uri="{FF2B5EF4-FFF2-40B4-BE49-F238E27FC236}">
                            <a16:creationId xmlns:a16="http://schemas.microsoft.com/office/drawing/2014/main" id="{3DB2CD51-529B-969A-0853-AFED2A50E8A3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" name="Ovaal 36">
                        <a:extLst>
                          <a:ext uri="{FF2B5EF4-FFF2-40B4-BE49-F238E27FC236}">
                            <a16:creationId xmlns:a16="http://schemas.microsoft.com/office/drawing/2014/main" id="{28B20130-ACAE-EE60-57D5-00180FE1384F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en-GB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33" name="Afbeelding 32">
                      <a:extLst>
                        <a:ext uri="{FF2B5EF4-FFF2-40B4-BE49-F238E27FC236}">
                          <a16:creationId xmlns:a16="http://schemas.microsoft.com/office/drawing/2014/main" id="{048CE7AF-2250-F7A9-8C34-4E3AE29CEA2C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Afbeelding 33">
                      <a:extLst>
                        <a:ext uri="{FF2B5EF4-FFF2-40B4-BE49-F238E27FC236}">
                          <a16:creationId xmlns:a16="http://schemas.microsoft.com/office/drawing/2014/main" id="{B8CD66DA-F9DC-8E2A-DDE3-DD27AE18C66A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6" name="Groep 25">
                    <a:extLst>
                      <a:ext uri="{FF2B5EF4-FFF2-40B4-BE49-F238E27FC236}">
                        <a16:creationId xmlns:a16="http://schemas.microsoft.com/office/drawing/2014/main" id="{58A13A4F-1975-F374-78E2-7FE1A3FC76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0" name="Rechthoek 29">
                      <a:extLst>
                        <a:ext uri="{FF2B5EF4-FFF2-40B4-BE49-F238E27FC236}">
                          <a16:creationId xmlns:a16="http://schemas.microsoft.com/office/drawing/2014/main" id="{D0A0B518-69C1-172D-DD22-39FEF1BAAF6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" name="Rechthoek 30">
                      <a:extLst>
                        <a:ext uri="{FF2B5EF4-FFF2-40B4-BE49-F238E27FC236}">
                          <a16:creationId xmlns:a16="http://schemas.microsoft.com/office/drawing/2014/main" id="{52605DB9-2FED-205D-3011-ABF579333B82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7" name="Groep 26">
                    <a:extLst>
                      <a:ext uri="{FF2B5EF4-FFF2-40B4-BE49-F238E27FC236}">
                        <a16:creationId xmlns:a16="http://schemas.microsoft.com/office/drawing/2014/main" id="{896BFDFD-6B3D-A82C-10C3-212C3EDBE54C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8" name="Rechthoek 27">
                      <a:extLst>
                        <a:ext uri="{FF2B5EF4-FFF2-40B4-BE49-F238E27FC236}">
                          <a16:creationId xmlns:a16="http://schemas.microsoft.com/office/drawing/2014/main" id="{7FAEC729-F664-62E6-B202-154386F47F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" name="Rechthoek 28">
                      <a:extLst>
                        <a:ext uri="{FF2B5EF4-FFF2-40B4-BE49-F238E27FC236}">
                          <a16:creationId xmlns:a16="http://schemas.microsoft.com/office/drawing/2014/main" id="{418AC76F-A8A5-BACC-1C23-A5D6D584114E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47FA59D4-EDEB-350F-9324-9E1EA4DCA44F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Crop</a:t>
                  </a:r>
                </a:p>
              </p:txBody>
            </p:sp>
            <p:sp>
              <p:nvSpPr>
                <p:cNvPr id="24" name="Gelijkbenige driehoek 53">
                  <a:extLst>
                    <a:ext uri="{FF2B5EF4-FFF2-40B4-BE49-F238E27FC236}">
                      <a16:creationId xmlns:a16="http://schemas.microsoft.com/office/drawing/2014/main" id="{6FB280EC-D373-B3AA-DDB3-9D9F09E7E7BC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1" name="Tijdelijke aanduiding voor tekst 17">
            <a:extLst>
              <a:ext uri="{FF2B5EF4-FFF2-40B4-BE49-F238E27FC236}">
                <a16:creationId xmlns:a16="http://schemas.microsoft.com/office/drawing/2014/main" id="{D03281EF-9DF3-854E-2F40-B6BAFBE31B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7530" y="341132"/>
            <a:ext cx="1278619" cy="1246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9000" b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34E0687F-A1C5-E383-FB70-D2AB37F866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530" y="1745974"/>
            <a:ext cx="23418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/>
            </a:lvl1pPr>
            <a:lvl2pPr marL="685800" indent="-22860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consectetuer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diam</a:t>
            </a:r>
            <a:r>
              <a:rPr lang="nl-NL"/>
              <a:t> </a:t>
            </a:r>
            <a:r>
              <a:rPr lang="nl-NL" err="1"/>
              <a:t>nonummy</a:t>
            </a:r>
            <a:r>
              <a:rPr lang="nl-NL"/>
              <a:t> </a:t>
            </a:r>
            <a:r>
              <a:rPr lang="nl-NL" err="1"/>
              <a:t>nibh</a:t>
            </a:r>
            <a:r>
              <a:rPr lang="nl-NL"/>
              <a:t> </a:t>
            </a:r>
            <a:r>
              <a:rPr lang="nl-NL" err="1"/>
              <a:t>euismod</a:t>
            </a:r>
            <a:r>
              <a:rPr lang="nl-NL"/>
              <a:t> </a:t>
            </a:r>
            <a:r>
              <a:rPr lang="nl-NL" err="1"/>
              <a:t>tincidunt</a:t>
            </a:r>
            <a:r>
              <a:rPr lang="nl-NL"/>
              <a:t> ut</a:t>
            </a:r>
          </a:p>
        </p:txBody>
      </p:sp>
      <p:sp>
        <p:nvSpPr>
          <p:cNvPr id="3" name="Tijdelijke aanduiding voor verticale tekst 5">
            <a:extLst>
              <a:ext uri="{FF2B5EF4-FFF2-40B4-BE49-F238E27FC236}">
                <a16:creationId xmlns:a16="http://schemas.microsoft.com/office/drawing/2014/main" id="{D173409B-9ACC-4AFA-3A07-C2CF3BFDC44B}"/>
              </a:ext>
            </a:extLst>
          </p:cNvPr>
          <p:cNvSpPr>
            <a:spLocks noGrp="1"/>
          </p:cNvSpPr>
          <p:nvPr>
            <p:ph type="body" orient="vert" sz="quarter" idx="12" hasCustomPrompt="1"/>
          </p:nvPr>
        </p:nvSpPr>
        <p:spPr>
          <a:xfrm rot="10800000">
            <a:off x="337530" y="4702442"/>
            <a:ext cx="627063" cy="1493837"/>
          </a:xfrm>
          <a:prstGeom prst="rect">
            <a:avLst/>
          </a:prstGeom>
        </p:spPr>
        <p:txBody>
          <a:bodyPr vert="eaVert" lIns="0" tIns="0" rIns="0" bIns="0"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err="1"/>
              <a:t>subkopje</a:t>
            </a:r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E9D0275-0533-95CC-F134-C1E28DF627DF}"/>
              </a:ext>
            </a:extLst>
          </p:cNvPr>
          <p:cNvSpPr txBox="1"/>
          <p:nvPr userDrawn="1"/>
        </p:nvSpPr>
        <p:spPr>
          <a:xfrm>
            <a:off x="337529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25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ppenplan vervolg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jdelijke aanduiding voor afbeelding 7">
            <a:extLst>
              <a:ext uri="{FF2B5EF4-FFF2-40B4-BE49-F238E27FC236}">
                <a16:creationId xmlns:a16="http://schemas.microsoft.com/office/drawing/2014/main" id="{CEA27704-18AD-C75C-3EAF-74347CE58DF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18285" y="0"/>
            <a:ext cx="9173716" cy="6858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D0600CD-97F0-4195-9F9C-EB453545FA0E}"/>
              </a:ext>
            </a:extLst>
          </p:cNvPr>
          <p:cNvSpPr/>
          <p:nvPr userDrawn="1"/>
        </p:nvSpPr>
        <p:spPr>
          <a:xfrm>
            <a:off x="-10633" y="-53162"/>
            <a:ext cx="3051544" cy="6932428"/>
          </a:xfrm>
          <a:prstGeom prst="rect">
            <a:avLst/>
          </a:pr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l-NL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34967F7-71EC-2F59-8D98-DB1C1237C6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56A884F-A1DB-27EB-D38C-58479277B3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442570" y="6172926"/>
            <a:ext cx="365874" cy="428873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4DFF443E-00E1-1D50-3CB1-0943E63DD172}"/>
              </a:ext>
            </a:extLst>
          </p:cNvPr>
          <p:cNvGrpSpPr/>
          <p:nvPr userDrawn="1"/>
        </p:nvGrpSpPr>
        <p:grpSpPr>
          <a:xfrm>
            <a:off x="13651353" y="0"/>
            <a:ext cx="3593091" cy="4319451"/>
            <a:chOff x="9621220" y="0"/>
            <a:chExt cx="3593091" cy="4319451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FC08BB0-E795-42D7-D9B4-1BF5B28A16E8}"/>
                </a:ext>
              </a:extLst>
            </p:cNvPr>
            <p:cNvSpPr/>
            <p:nvPr userDrawn="1"/>
          </p:nvSpPr>
          <p:spPr>
            <a:xfrm>
              <a:off x="9621220" y="0"/>
              <a:ext cx="3593091" cy="431945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bewerken</a:t>
              </a:r>
              <a:endParaRPr lang="en-GB" sz="1400" b="1" cap="all" baseline="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42B5B76F-3320-5F54-3DE1-2E1A047859A1}"/>
                </a:ext>
              </a:extLst>
            </p:cNvPr>
            <p:cNvSpPr/>
            <p:nvPr userDrawn="1"/>
          </p:nvSpPr>
          <p:spPr>
            <a:xfrm>
              <a:off x="980379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9A24ED4-8049-760C-6ED4-6AFA38C01CC6}"/>
                </a:ext>
              </a:extLst>
            </p:cNvPr>
            <p:cNvSpPr/>
            <p:nvPr userDrawn="1"/>
          </p:nvSpPr>
          <p:spPr>
            <a:xfrm>
              <a:off x="10087969" y="465324"/>
              <a:ext cx="3038327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indien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nodig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bestaande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door de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'Backspace'-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toets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het pictogram om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nieuwe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voegen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zie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onderstaand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voorbeeld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AD5423F0-D7FF-A223-D6D6-72C0E9952FBD}"/>
                </a:ext>
              </a:extLst>
            </p:cNvPr>
            <p:cNvGrpSpPr/>
            <p:nvPr userDrawn="1"/>
          </p:nvGrpSpPr>
          <p:grpSpPr>
            <a:xfrm>
              <a:off x="10091206" y="1231351"/>
              <a:ext cx="294789" cy="318834"/>
              <a:chOff x="14466489" y="1001522"/>
              <a:chExt cx="290627" cy="314333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23863381-E9CD-16FD-430C-F2F6EA9D40CE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Ovaal 41">
                <a:extLst>
                  <a:ext uri="{FF2B5EF4-FFF2-40B4-BE49-F238E27FC236}">
                    <a16:creationId xmlns:a16="http://schemas.microsoft.com/office/drawing/2014/main" id="{1BB34C48-F848-2AFF-4E9E-27F0FFC0666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Vrije vorm: vorm 72">
                <a:extLst>
                  <a:ext uri="{FF2B5EF4-FFF2-40B4-BE49-F238E27FC236}">
                    <a16:creationId xmlns:a16="http://schemas.microsoft.com/office/drawing/2014/main" id="{C8FB9297-A326-1307-2D48-EA08079133A0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hthoek: afgeronde hoeken 73">
                <a:extLst>
                  <a:ext uri="{FF2B5EF4-FFF2-40B4-BE49-F238E27FC236}">
                    <a16:creationId xmlns:a16="http://schemas.microsoft.com/office/drawing/2014/main" id="{4DBE357C-5E47-A4BC-C471-7E784655ACB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0C11CAD8-2419-8AEB-31DD-E01AA3C6D6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68B80A2D-4066-F1E2-8283-CE06579BE2A8}"/>
                  </a:ext>
                </a:extLst>
              </p:cNvPr>
              <p:cNvCxnSpPr>
                <a:cxnSpLocks/>
                <a:stCxn id="4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F5544D39-F718-1AFC-DEF9-D51C381C6112}"/>
                </a:ext>
              </a:extLst>
            </p:cNvPr>
            <p:cNvSpPr/>
            <p:nvPr userDrawn="1"/>
          </p:nvSpPr>
          <p:spPr>
            <a:xfrm>
              <a:off x="9803798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18D871D-5ED6-57C8-825C-4B000AAB9643}"/>
                </a:ext>
              </a:extLst>
            </p:cNvPr>
            <p:cNvSpPr/>
            <p:nvPr userDrawn="1"/>
          </p:nvSpPr>
          <p:spPr>
            <a:xfrm>
              <a:off x="10087970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gewenste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CA70801C-BC25-D15A-1D38-5B9D2216196E}"/>
                </a:ext>
              </a:extLst>
            </p:cNvPr>
            <p:cNvGrpSpPr/>
            <p:nvPr userDrawn="1"/>
          </p:nvGrpSpPr>
          <p:grpSpPr>
            <a:xfrm>
              <a:off x="10096066" y="2164285"/>
              <a:ext cx="825500" cy="209550"/>
              <a:chOff x="13504624" y="2482850"/>
              <a:chExt cx="825500" cy="209550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03338F61-6EA0-749D-8531-D7D48905B37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1986F2DC-7DD3-C1D5-CE56-B440E93F05A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0" name="Gelijkbenige driehoek 69">
                <a:extLst>
                  <a:ext uri="{FF2B5EF4-FFF2-40B4-BE49-F238E27FC236}">
                    <a16:creationId xmlns:a16="http://schemas.microsoft.com/office/drawing/2014/main" id="{F2EAD65C-BA27-D968-322E-E8884324E16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46644ECB-DFE2-5FBA-16AF-194D1035EFA7}"/>
                </a:ext>
              </a:extLst>
            </p:cNvPr>
            <p:cNvGrpSpPr/>
            <p:nvPr userDrawn="1"/>
          </p:nvGrpSpPr>
          <p:grpSpPr>
            <a:xfrm>
              <a:off x="9803798" y="2559681"/>
              <a:ext cx="3322498" cy="1514672"/>
              <a:chOff x="9803798" y="3744237"/>
              <a:chExt cx="3322498" cy="1514672"/>
            </a:xfrm>
          </p:grpSpPr>
          <p:sp>
            <p:nvSpPr>
              <p:cNvPr id="19" name="Ovaal 18">
                <a:extLst>
                  <a:ext uri="{FF2B5EF4-FFF2-40B4-BE49-F238E27FC236}">
                    <a16:creationId xmlns:a16="http://schemas.microsoft.com/office/drawing/2014/main" id="{D50BA982-78A8-70EC-0903-F948C80A1397}"/>
                  </a:ext>
                </a:extLst>
              </p:cNvPr>
              <p:cNvSpPr/>
              <p:nvPr userDrawn="1"/>
            </p:nvSpPr>
            <p:spPr>
              <a:xfrm>
                <a:off x="9803798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E0541553-6D73-AA66-659A-47472D3EB273}"/>
                  </a:ext>
                </a:extLst>
              </p:cNvPr>
              <p:cNvSpPr/>
              <p:nvPr userDrawn="1"/>
            </p:nvSpPr>
            <p:spPr>
              <a:xfrm>
                <a:off x="10087970" y="3744238"/>
                <a:ext cx="3038326" cy="7868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verslepen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ga je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naar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tabblad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Afbeeldingsopmaak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je op de knop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zelf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bollen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schaal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afbeeldingskader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haakjes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8B3B8B51-4639-9734-E4F8-EFB1A540406B}"/>
                  </a:ext>
                </a:extLst>
              </p:cNvPr>
              <p:cNvGrpSpPr/>
              <p:nvPr userDrawn="1"/>
            </p:nvGrpSpPr>
            <p:grpSpPr>
              <a:xfrm>
                <a:off x="9960099" y="4645990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22" name="Groep 21">
                  <a:extLst>
                    <a:ext uri="{FF2B5EF4-FFF2-40B4-BE49-F238E27FC236}">
                      <a16:creationId xmlns:a16="http://schemas.microsoft.com/office/drawing/2014/main" id="{AAE68436-6BC6-77BD-338C-BF997E28BB9D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25" name="Groep 24">
                    <a:extLst>
                      <a:ext uri="{FF2B5EF4-FFF2-40B4-BE49-F238E27FC236}">
                        <a16:creationId xmlns:a16="http://schemas.microsoft.com/office/drawing/2014/main" id="{2277B5BE-0AF0-4965-3ED5-EB5C9D109D1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32" name="Groep 31">
                      <a:extLst>
                        <a:ext uri="{FF2B5EF4-FFF2-40B4-BE49-F238E27FC236}">
                          <a16:creationId xmlns:a16="http://schemas.microsoft.com/office/drawing/2014/main" id="{FE4AF2C3-FEB6-CBB7-F67D-EBDA485C93EE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35" name="Rechthoek 34">
                        <a:extLst>
                          <a:ext uri="{FF2B5EF4-FFF2-40B4-BE49-F238E27FC236}">
                            <a16:creationId xmlns:a16="http://schemas.microsoft.com/office/drawing/2014/main" id="{49E783DF-FB7B-1DD8-FA41-82722859063B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" name="Rechthoek 35">
                        <a:extLst>
                          <a:ext uri="{FF2B5EF4-FFF2-40B4-BE49-F238E27FC236}">
                            <a16:creationId xmlns:a16="http://schemas.microsoft.com/office/drawing/2014/main" id="{C8EDF13D-025F-4A3D-05BB-F91B9AF80D6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" name="Ovaal 36">
                        <a:extLst>
                          <a:ext uri="{FF2B5EF4-FFF2-40B4-BE49-F238E27FC236}">
                            <a16:creationId xmlns:a16="http://schemas.microsoft.com/office/drawing/2014/main" id="{37FD2B27-A116-7967-B539-F6212AA9718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en-GB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33" name="Afbeelding 32">
                      <a:extLst>
                        <a:ext uri="{FF2B5EF4-FFF2-40B4-BE49-F238E27FC236}">
                          <a16:creationId xmlns:a16="http://schemas.microsoft.com/office/drawing/2014/main" id="{FB96621C-BA36-166B-805E-2FFEDA836F48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Afbeelding 33">
                      <a:extLst>
                        <a:ext uri="{FF2B5EF4-FFF2-40B4-BE49-F238E27FC236}">
                          <a16:creationId xmlns:a16="http://schemas.microsoft.com/office/drawing/2014/main" id="{5DCA2E01-4490-0CB0-7E37-9D3511E30748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6" name="Groep 25">
                    <a:extLst>
                      <a:ext uri="{FF2B5EF4-FFF2-40B4-BE49-F238E27FC236}">
                        <a16:creationId xmlns:a16="http://schemas.microsoft.com/office/drawing/2014/main" id="{798B7A81-B260-68A4-2D5C-4EF0F4E83D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0" name="Rechthoek 29">
                      <a:extLst>
                        <a:ext uri="{FF2B5EF4-FFF2-40B4-BE49-F238E27FC236}">
                          <a16:creationId xmlns:a16="http://schemas.microsoft.com/office/drawing/2014/main" id="{EA4EFF6A-A3E1-E5E4-3DDF-5310CB5CDD3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" name="Rechthoek 30">
                      <a:extLst>
                        <a:ext uri="{FF2B5EF4-FFF2-40B4-BE49-F238E27FC236}">
                          <a16:creationId xmlns:a16="http://schemas.microsoft.com/office/drawing/2014/main" id="{2B042D20-3016-1012-24D6-F78EE298EFAD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7" name="Groep 26">
                    <a:extLst>
                      <a:ext uri="{FF2B5EF4-FFF2-40B4-BE49-F238E27FC236}">
                        <a16:creationId xmlns:a16="http://schemas.microsoft.com/office/drawing/2014/main" id="{317524CF-1084-92F2-F908-C9C66721F08F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8" name="Rechthoek 27">
                      <a:extLst>
                        <a:ext uri="{FF2B5EF4-FFF2-40B4-BE49-F238E27FC236}">
                          <a16:creationId xmlns:a16="http://schemas.microsoft.com/office/drawing/2014/main" id="{854DD330-764B-68AF-6E11-81B40062747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" name="Rechthoek 28">
                      <a:extLst>
                        <a:ext uri="{FF2B5EF4-FFF2-40B4-BE49-F238E27FC236}">
                          <a16:creationId xmlns:a16="http://schemas.microsoft.com/office/drawing/2014/main" id="{F548C517-DD7D-A3E3-455C-FCA6DB228216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C2E68D18-7B48-80F4-9935-B31604BFE549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Crop</a:t>
                  </a:r>
                </a:p>
              </p:txBody>
            </p:sp>
            <p:sp>
              <p:nvSpPr>
                <p:cNvPr id="24" name="Gelijkbenige driehoek 53">
                  <a:extLst>
                    <a:ext uri="{FF2B5EF4-FFF2-40B4-BE49-F238E27FC236}">
                      <a16:creationId xmlns:a16="http://schemas.microsoft.com/office/drawing/2014/main" id="{EA94B523-CAFB-C67C-9EF7-D69FDDBDEEC5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1" name="Tijdelijke aanduiding voor tekst 17">
            <a:extLst>
              <a:ext uri="{FF2B5EF4-FFF2-40B4-BE49-F238E27FC236}">
                <a16:creationId xmlns:a16="http://schemas.microsoft.com/office/drawing/2014/main" id="{D03281EF-9DF3-854E-2F40-B6BAFBE31B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7530" y="341132"/>
            <a:ext cx="1278619" cy="1246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9000" b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3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34E0687F-A1C5-E383-FB70-D2AB37F866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530" y="1745974"/>
            <a:ext cx="23418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/>
            </a:lvl1pPr>
            <a:lvl2pPr marL="685800" indent="-22860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consectetuer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diam</a:t>
            </a:r>
            <a:r>
              <a:rPr lang="nl-NL"/>
              <a:t> </a:t>
            </a:r>
            <a:r>
              <a:rPr lang="nl-NL" err="1"/>
              <a:t>nonummy</a:t>
            </a:r>
            <a:r>
              <a:rPr lang="nl-NL"/>
              <a:t> </a:t>
            </a:r>
            <a:r>
              <a:rPr lang="nl-NL" err="1"/>
              <a:t>nibh</a:t>
            </a:r>
            <a:r>
              <a:rPr lang="nl-NL"/>
              <a:t> </a:t>
            </a:r>
            <a:r>
              <a:rPr lang="nl-NL" err="1"/>
              <a:t>euismod</a:t>
            </a:r>
            <a:r>
              <a:rPr lang="nl-NL"/>
              <a:t> </a:t>
            </a:r>
            <a:r>
              <a:rPr lang="nl-NL" err="1"/>
              <a:t>tincidunt</a:t>
            </a:r>
            <a:r>
              <a:rPr lang="nl-NL"/>
              <a:t> ut</a:t>
            </a:r>
          </a:p>
        </p:txBody>
      </p:sp>
      <p:sp>
        <p:nvSpPr>
          <p:cNvPr id="3" name="Tijdelijke aanduiding voor verticale tekst 5">
            <a:extLst>
              <a:ext uri="{FF2B5EF4-FFF2-40B4-BE49-F238E27FC236}">
                <a16:creationId xmlns:a16="http://schemas.microsoft.com/office/drawing/2014/main" id="{D173409B-9ACC-4AFA-3A07-C2CF3BFDC44B}"/>
              </a:ext>
            </a:extLst>
          </p:cNvPr>
          <p:cNvSpPr>
            <a:spLocks noGrp="1"/>
          </p:cNvSpPr>
          <p:nvPr>
            <p:ph type="body" orient="vert" sz="quarter" idx="12" hasCustomPrompt="1"/>
          </p:nvPr>
        </p:nvSpPr>
        <p:spPr>
          <a:xfrm rot="10800000">
            <a:off x="337530" y="4702442"/>
            <a:ext cx="627063" cy="1493837"/>
          </a:xfrm>
          <a:prstGeom prst="rect">
            <a:avLst/>
          </a:prstGeom>
        </p:spPr>
        <p:txBody>
          <a:bodyPr vert="eaVert" lIns="0" tIns="0" rIns="0" bIns="0"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err="1"/>
              <a:t>subkopje</a:t>
            </a:r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E43547B-5F35-3E4C-563B-DF9CC000F34C}"/>
              </a:ext>
            </a:extLst>
          </p:cNvPr>
          <p:cNvSpPr txBox="1"/>
          <p:nvPr userDrawn="1"/>
        </p:nvSpPr>
        <p:spPr>
          <a:xfrm>
            <a:off x="337529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ppenplan vervolg 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jdelijke aanduiding voor afbeelding 7">
            <a:extLst>
              <a:ext uri="{FF2B5EF4-FFF2-40B4-BE49-F238E27FC236}">
                <a16:creationId xmlns:a16="http://schemas.microsoft.com/office/drawing/2014/main" id="{77A39942-782B-B2B4-9D3A-B337B69EAC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18285" y="0"/>
            <a:ext cx="9173716" cy="6858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D0600CD-97F0-4195-9F9C-EB453545FA0E}"/>
              </a:ext>
            </a:extLst>
          </p:cNvPr>
          <p:cNvSpPr/>
          <p:nvPr userDrawn="1"/>
        </p:nvSpPr>
        <p:spPr>
          <a:xfrm>
            <a:off x="-10633" y="-53162"/>
            <a:ext cx="3051544" cy="6932428"/>
          </a:xfrm>
          <a:prstGeom prst="rect">
            <a:avLst/>
          </a:pr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l-NL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34967F7-71EC-2F59-8D98-DB1C1237C6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4EB0226-498D-E688-777E-E262775E90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442570" y="6172926"/>
            <a:ext cx="365874" cy="428873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04836A65-09AB-E18C-ED51-28178FE811EC}"/>
              </a:ext>
            </a:extLst>
          </p:cNvPr>
          <p:cNvGrpSpPr/>
          <p:nvPr userDrawn="1"/>
        </p:nvGrpSpPr>
        <p:grpSpPr>
          <a:xfrm>
            <a:off x="13651353" y="0"/>
            <a:ext cx="3593091" cy="4319451"/>
            <a:chOff x="9621220" y="0"/>
            <a:chExt cx="3593091" cy="4319451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D1B5D3A-0F2F-473B-FB4B-9BEAC3E9C1B2}"/>
                </a:ext>
              </a:extLst>
            </p:cNvPr>
            <p:cNvSpPr/>
            <p:nvPr userDrawn="1"/>
          </p:nvSpPr>
          <p:spPr>
            <a:xfrm>
              <a:off x="9621220" y="0"/>
              <a:ext cx="3593091" cy="431945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bewerken</a:t>
              </a:r>
              <a:endParaRPr lang="en-GB" sz="1400" b="1" cap="all" baseline="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BA7A4C59-6ABD-18BB-F253-2058D1C1AEE5}"/>
                </a:ext>
              </a:extLst>
            </p:cNvPr>
            <p:cNvSpPr/>
            <p:nvPr userDrawn="1"/>
          </p:nvSpPr>
          <p:spPr>
            <a:xfrm>
              <a:off x="980379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73DA6CA-4EE8-C022-CBC5-F5DDED81481C}"/>
                </a:ext>
              </a:extLst>
            </p:cNvPr>
            <p:cNvSpPr/>
            <p:nvPr userDrawn="1"/>
          </p:nvSpPr>
          <p:spPr>
            <a:xfrm>
              <a:off x="10087969" y="465324"/>
              <a:ext cx="3038327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indien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nodig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bestaande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door de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'Backspace'-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toets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het pictogram om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nieuwe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voegen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zie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onderstaand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voorbeeld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B5CB100A-A293-30C8-0993-B3261428970D}"/>
                </a:ext>
              </a:extLst>
            </p:cNvPr>
            <p:cNvGrpSpPr/>
            <p:nvPr userDrawn="1"/>
          </p:nvGrpSpPr>
          <p:grpSpPr>
            <a:xfrm>
              <a:off x="10091206" y="1231351"/>
              <a:ext cx="294789" cy="318834"/>
              <a:chOff x="14466489" y="1001522"/>
              <a:chExt cx="290627" cy="314333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6BD86913-E159-E1F9-FC63-D01F598518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Ovaal 41">
                <a:extLst>
                  <a:ext uri="{FF2B5EF4-FFF2-40B4-BE49-F238E27FC236}">
                    <a16:creationId xmlns:a16="http://schemas.microsoft.com/office/drawing/2014/main" id="{2A1FCEB8-9C99-3604-0764-AE3B1A1C9A5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Vrije vorm: vorm 72">
                <a:extLst>
                  <a:ext uri="{FF2B5EF4-FFF2-40B4-BE49-F238E27FC236}">
                    <a16:creationId xmlns:a16="http://schemas.microsoft.com/office/drawing/2014/main" id="{9539C1B4-A747-BC92-6FB5-C083F5E09CF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hthoek: afgeronde hoeken 73">
                <a:extLst>
                  <a:ext uri="{FF2B5EF4-FFF2-40B4-BE49-F238E27FC236}">
                    <a16:creationId xmlns:a16="http://schemas.microsoft.com/office/drawing/2014/main" id="{03286B84-443F-3777-461B-247C088EECA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050DE5F4-62DC-474A-807D-7B359CF8196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C52400E-0E39-BDCE-FDB1-1DE21285B3B8}"/>
                  </a:ext>
                </a:extLst>
              </p:cNvPr>
              <p:cNvCxnSpPr>
                <a:cxnSpLocks/>
                <a:stCxn id="4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3B1066A4-364C-C28C-D644-1336A24846E8}"/>
                </a:ext>
              </a:extLst>
            </p:cNvPr>
            <p:cNvSpPr/>
            <p:nvPr userDrawn="1"/>
          </p:nvSpPr>
          <p:spPr>
            <a:xfrm>
              <a:off x="9803798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FC3B895-545E-9D34-786F-DA9342148541}"/>
                </a:ext>
              </a:extLst>
            </p:cNvPr>
            <p:cNvSpPr/>
            <p:nvPr userDrawn="1"/>
          </p:nvSpPr>
          <p:spPr>
            <a:xfrm>
              <a:off x="10087970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gewenste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3AC12FAE-F9E8-1444-EC30-CD7DB5D05216}"/>
                </a:ext>
              </a:extLst>
            </p:cNvPr>
            <p:cNvGrpSpPr/>
            <p:nvPr userDrawn="1"/>
          </p:nvGrpSpPr>
          <p:grpSpPr>
            <a:xfrm>
              <a:off x="10096066" y="2164285"/>
              <a:ext cx="825500" cy="209550"/>
              <a:chOff x="13504624" y="2482850"/>
              <a:chExt cx="825500" cy="209550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DA99CEAA-2007-4F7C-0589-E9E6E7204D3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A0AB5D72-4805-B52C-D2F0-D67E64E48FD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0" name="Gelijkbenige driehoek 69">
                <a:extLst>
                  <a:ext uri="{FF2B5EF4-FFF2-40B4-BE49-F238E27FC236}">
                    <a16:creationId xmlns:a16="http://schemas.microsoft.com/office/drawing/2014/main" id="{99868F73-CC15-6233-AD1F-ABAC1C6EC48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E3092FA3-25CC-C1C9-F22A-3DD76418791D}"/>
                </a:ext>
              </a:extLst>
            </p:cNvPr>
            <p:cNvGrpSpPr/>
            <p:nvPr userDrawn="1"/>
          </p:nvGrpSpPr>
          <p:grpSpPr>
            <a:xfrm>
              <a:off x="9803798" y="2559681"/>
              <a:ext cx="3322498" cy="1514672"/>
              <a:chOff x="9803798" y="3744237"/>
              <a:chExt cx="3322498" cy="1514672"/>
            </a:xfrm>
          </p:grpSpPr>
          <p:sp>
            <p:nvSpPr>
              <p:cNvPr id="19" name="Ovaal 18">
                <a:extLst>
                  <a:ext uri="{FF2B5EF4-FFF2-40B4-BE49-F238E27FC236}">
                    <a16:creationId xmlns:a16="http://schemas.microsoft.com/office/drawing/2014/main" id="{EE9081AF-AE74-3F56-9623-3A3648D6A9AA}"/>
                  </a:ext>
                </a:extLst>
              </p:cNvPr>
              <p:cNvSpPr/>
              <p:nvPr userDrawn="1"/>
            </p:nvSpPr>
            <p:spPr>
              <a:xfrm>
                <a:off x="9803798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DF171F02-4DF6-F034-309C-919D8D2E9AA4}"/>
                  </a:ext>
                </a:extLst>
              </p:cNvPr>
              <p:cNvSpPr/>
              <p:nvPr userDrawn="1"/>
            </p:nvSpPr>
            <p:spPr>
              <a:xfrm>
                <a:off x="10087970" y="3744238"/>
                <a:ext cx="3038326" cy="7868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verslepen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ga je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naar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tabblad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Afbeeldingsopmaak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je op de knop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zelf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bollen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schaal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afbeeldingskader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haakjes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9847C571-C41B-4235-3FF5-26FA2C42F2D9}"/>
                  </a:ext>
                </a:extLst>
              </p:cNvPr>
              <p:cNvGrpSpPr/>
              <p:nvPr userDrawn="1"/>
            </p:nvGrpSpPr>
            <p:grpSpPr>
              <a:xfrm>
                <a:off x="9960099" y="4645990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22" name="Groep 21">
                  <a:extLst>
                    <a:ext uri="{FF2B5EF4-FFF2-40B4-BE49-F238E27FC236}">
                      <a16:creationId xmlns:a16="http://schemas.microsoft.com/office/drawing/2014/main" id="{9E4096E3-D90D-B0DD-B7C1-70F902C1FD29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25" name="Groep 24">
                    <a:extLst>
                      <a:ext uri="{FF2B5EF4-FFF2-40B4-BE49-F238E27FC236}">
                        <a16:creationId xmlns:a16="http://schemas.microsoft.com/office/drawing/2014/main" id="{07A366BB-CEA7-FA46-CB5C-A5AFCCF3D9D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32" name="Groep 31">
                      <a:extLst>
                        <a:ext uri="{FF2B5EF4-FFF2-40B4-BE49-F238E27FC236}">
                          <a16:creationId xmlns:a16="http://schemas.microsoft.com/office/drawing/2014/main" id="{2FB9E1FB-8247-A106-1895-8B959D305E5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35" name="Rechthoek 34">
                        <a:extLst>
                          <a:ext uri="{FF2B5EF4-FFF2-40B4-BE49-F238E27FC236}">
                            <a16:creationId xmlns:a16="http://schemas.microsoft.com/office/drawing/2014/main" id="{DF3BA440-FDA6-7606-B603-D23F6041026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" name="Rechthoek 35">
                        <a:extLst>
                          <a:ext uri="{FF2B5EF4-FFF2-40B4-BE49-F238E27FC236}">
                            <a16:creationId xmlns:a16="http://schemas.microsoft.com/office/drawing/2014/main" id="{C9F9DBDF-C5FF-5001-5B1B-C05C7B3D56F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" name="Ovaal 36">
                        <a:extLst>
                          <a:ext uri="{FF2B5EF4-FFF2-40B4-BE49-F238E27FC236}">
                            <a16:creationId xmlns:a16="http://schemas.microsoft.com/office/drawing/2014/main" id="{8D8148E4-408B-08E0-A309-6D1636849A7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en-GB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33" name="Afbeelding 32">
                      <a:extLst>
                        <a:ext uri="{FF2B5EF4-FFF2-40B4-BE49-F238E27FC236}">
                          <a16:creationId xmlns:a16="http://schemas.microsoft.com/office/drawing/2014/main" id="{172F1BC4-710E-FF40-E12B-F72246825888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Afbeelding 33">
                      <a:extLst>
                        <a:ext uri="{FF2B5EF4-FFF2-40B4-BE49-F238E27FC236}">
                          <a16:creationId xmlns:a16="http://schemas.microsoft.com/office/drawing/2014/main" id="{126803E7-3A07-4F91-4875-706B87B6980C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6" name="Groep 25">
                    <a:extLst>
                      <a:ext uri="{FF2B5EF4-FFF2-40B4-BE49-F238E27FC236}">
                        <a16:creationId xmlns:a16="http://schemas.microsoft.com/office/drawing/2014/main" id="{970AFADF-0D0E-F29A-D20D-065AE41CB1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0" name="Rechthoek 29">
                      <a:extLst>
                        <a:ext uri="{FF2B5EF4-FFF2-40B4-BE49-F238E27FC236}">
                          <a16:creationId xmlns:a16="http://schemas.microsoft.com/office/drawing/2014/main" id="{9F7EA3E5-B915-5A5E-2DAB-AD1110621DD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" name="Rechthoek 30">
                      <a:extLst>
                        <a:ext uri="{FF2B5EF4-FFF2-40B4-BE49-F238E27FC236}">
                          <a16:creationId xmlns:a16="http://schemas.microsoft.com/office/drawing/2014/main" id="{60AF121D-EB53-6DA6-2F18-46E06F1C34AC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7" name="Groep 26">
                    <a:extLst>
                      <a:ext uri="{FF2B5EF4-FFF2-40B4-BE49-F238E27FC236}">
                        <a16:creationId xmlns:a16="http://schemas.microsoft.com/office/drawing/2014/main" id="{1DC5D90F-22DA-17A2-D896-25E1A0672101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8" name="Rechthoek 27">
                      <a:extLst>
                        <a:ext uri="{FF2B5EF4-FFF2-40B4-BE49-F238E27FC236}">
                          <a16:creationId xmlns:a16="http://schemas.microsoft.com/office/drawing/2014/main" id="{C475DFAE-2294-B195-04C6-CC58090A5AA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" name="Rechthoek 28">
                      <a:extLst>
                        <a:ext uri="{FF2B5EF4-FFF2-40B4-BE49-F238E27FC236}">
                          <a16:creationId xmlns:a16="http://schemas.microsoft.com/office/drawing/2014/main" id="{97B4D093-4308-D696-5B4D-0687B1848A12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1C32CD51-5795-DCD1-BF72-E42AFEABADE8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Crop</a:t>
                  </a:r>
                </a:p>
              </p:txBody>
            </p:sp>
            <p:sp>
              <p:nvSpPr>
                <p:cNvPr id="24" name="Gelijkbenige driehoek 53">
                  <a:extLst>
                    <a:ext uri="{FF2B5EF4-FFF2-40B4-BE49-F238E27FC236}">
                      <a16:creationId xmlns:a16="http://schemas.microsoft.com/office/drawing/2014/main" id="{6FCEAB48-6970-8E17-E138-536FB8D11332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1" name="Tijdelijke aanduiding voor tekst 17">
            <a:extLst>
              <a:ext uri="{FF2B5EF4-FFF2-40B4-BE49-F238E27FC236}">
                <a16:creationId xmlns:a16="http://schemas.microsoft.com/office/drawing/2014/main" id="{D03281EF-9DF3-854E-2F40-B6BAFBE31B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7530" y="341132"/>
            <a:ext cx="1278619" cy="1246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9000" b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4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34E0687F-A1C5-E383-FB70-D2AB37F866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530" y="1745974"/>
            <a:ext cx="23418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/>
            </a:lvl1pPr>
            <a:lvl2pPr marL="685800" indent="-22860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consectetuer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diam</a:t>
            </a:r>
            <a:r>
              <a:rPr lang="nl-NL"/>
              <a:t> </a:t>
            </a:r>
            <a:r>
              <a:rPr lang="nl-NL" err="1"/>
              <a:t>nonummy</a:t>
            </a:r>
            <a:r>
              <a:rPr lang="nl-NL"/>
              <a:t> </a:t>
            </a:r>
            <a:r>
              <a:rPr lang="nl-NL" err="1"/>
              <a:t>nibh</a:t>
            </a:r>
            <a:r>
              <a:rPr lang="nl-NL"/>
              <a:t> </a:t>
            </a:r>
            <a:r>
              <a:rPr lang="nl-NL" err="1"/>
              <a:t>euismod</a:t>
            </a:r>
            <a:r>
              <a:rPr lang="nl-NL"/>
              <a:t> </a:t>
            </a:r>
            <a:r>
              <a:rPr lang="nl-NL" err="1"/>
              <a:t>tincidunt</a:t>
            </a:r>
            <a:r>
              <a:rPr lang="nl-NL"/>
              <a:t> ut</a:t>
            </a:r>
          </a:p>
        </p:txBody>
      </p:sp>
      <p:sp>
        <p:nvSpPr>
          <p:cNvPr id="3" name="Tijdelijke aanduiding voor verticale tekst 5">
            <a:extLst>
              <a:ext uri="{FF2B5EF4-FFF2-40B4-BE49-F238E27FC236}">
                <a16:creationId xmlns:a16="http://schemas.microsoft.com/office/drawing/2014/main" id="{D173409B-9ACC-4AFA-3A07-C2CF3BFDC44B}"/>
              </a:ext>
            </a:extLst>
          </p:cNvPr>
          <p:cNvSpPr>
            <a:spLocks noGrp="1"/>
          </p:cNvSpPr>
          <p:nvPr>
            <p:ph type="body" orient="vert" sz="quarter" idx="12" hasCustomPrompt="1"/>
          </p:nvPr>
        </p:nvSpPr>
        <p:spPr>
          <a:xfrm rot="10800000">
            <a:off x="337530" y="4702442"/>
            <a:ext cx="627063" cy="1493837"/>
          </a:xfrm>
          <a:prstGeom prst="rect">
            <a:avLst/>
          </a:prstGeom>
        </p:spPr>
        <p:txBody>
          <a:bodyPr vert="eaVert" lIns="0" tIns="0" rIns="0" bIns="0"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err="1"/>
              <a:t>subkopje</a:t>
            </a:r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85A30BA-3DA5-9E32-8BA3-62B1A33EFCCA}"/>
              </a:ext>
            </a:extLst>
          </p:cNvPr>
          <p:cNvSpPr txBox="1"/>
          <p:nvPr userDrawn="1"/>
        </p:nvSpPr>
        <p:spPr>
          <a:xfrm>
            <a:off x="337529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64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7C80888-6A64-DA76-C0D2-247E4462AF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2018065" y="3755767"/>
            <a:ext cx="2073120" cy="4178633"/>
          </a:xfrm>
          <a:prstGeom prst="rect">
            <a:avLst/>
          </a:prstGeom>
        </p:spPr>
      </p:pic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9AA92BCD-C315-7697-01E9-A4F7AF7D9EA5}"/>
              </a:ext>
            </a:extLst>
          </p:cNvPr>
          <p:cNvSpPr>
            <a:spLocks noGrp="1"/>
          </p:cNvSpPr>
          <p:nvPr>
            <p:ph type="body" orient="vert" sz="quarter" idx="12" hasCustomPrompt="1"/>
          </p:nvPr>
        </p:nvSpPr>
        <p:spPr>
          <a:xfrm rot="10800000">
            <a:off x="810000" y="4702442"/>
            <a:ext cx="627063" cy="1493837"/>
          </a:xfrm>
          <a:prstGeom prst="rect">
            <a:avLst/>
          </a:prstGeom>
        </p:spPr>
        <p:txBody>
          <a:bodyPr vert="eaVert" lIns="0" tIns="0" rIns="0" bIns="0"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err="1"/>
              <a:t>subkopje</a:t>
            </a:r>
            <a:endParaRPr lang="nl-NL"/>
          </a:p>
        </p:txBody>
      </p: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A925FE85-6388-A5E5-9E11-C4DF58AA074A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2255960" y="819416"/>
            <a:ext cx="8367713" cy="53768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</a:lstStyle>
          <a:p>
            <a:r>
              <a:rPr lang="nl-NL" sz="2000"/>
              <a:t>Grafiek</a:t>
            </a:r>
            <a:endParaRPr lang="nl-NL"/>
          </a:p>
        </p:txBody>
      </p:sp>
      <p:sp>
        <p:nvSpPr>
          <p:cNvPr id="8" name="Graphic 17">
            <a:extLst>
              <a:ext uri="{FF2B5EF4-FFF2-40B4-BE49-F238E27FC236}">
                <a16:creationId xmlns:a16="http://schemas.microsoft.com/office/drawing/2014/main" id="{188CC7B3-51B0-CE5B-C967-526E90839CD5}"/>
              </a:ext>
            </a:extLst>
          </p:cNvPr>
          <p:cNvSpPr/>
          <p:nvPr userDrawn="1"/>
        </p:nvSpPr>
        <p:spPr>
          <a:xfrm rot="5400000" flipH="1">
            <a:off x="-2383830" y="-1716415"/>
            <a:ext cx="4230342" cy="4230342"/>
          </a:xfrm>
          <a:custGeom>
            <a:avLst/>
            <a:gdLst>
              <a:gd name="connsiteX0" fmla="*/ 5801371 w 5801370"/>
              <a:gd name="connsiteY0" fmla="*/ 5801371 h 5801370"/>
              <a:gd name="connsiteX1" fmla="*/ 0 w 5801370"/>
              <a:gd name="connsiteY1" fmla="*/ 0 h 5801370"/>
              <a:gd name="connsiteX2" fmla="*/ 2319613 w 5801370"/>
              <a:gd name="connsiteY2" fmla="*/ 0 h 5801370"/>
              <a:gd name="connsiteX3" fmla="*/ 5801078 w 5801370"/>
              <a:gd name="connsiteY3" fmla="*/ 3481466 h 5801370"/>
              <a:gd name="connsiteX4" fmla="*/ 5801078 w 5801370"/>
              <a:gd name="connsiteY4" fmla="*/ 5801078 h 580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1370" h="5801370">
                <a:moveTo>
                  <a:pt x="5801371" y="5801371"/>
                </a:moveTo>
                <a:cubicBezTo>
                  <a:pt x="2602328" y="5801371"/>
                  <a:pt x="0" y="3198750"/>
                  <a:pt x="0" y="0"/>
                </a:cubicBezTo>
                <a:lnTo>
                  <a:pt x="2319613" y="0"/>
                </a:lnTo>
                <a:cubicBezTo>
                  <a:pt x="2319613" y="1919659"/>
                  <a:pt x="3881419" y="3481466"/>
                  <a:pt x="5801078" y="3481466"/>
                </a:cubicBezTo>
                <a:lnTo>
                  <a:pt x="5801078" y="5801078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BF5F5E5-A6F1-DFB4-4CAB-A5B7ECEC6A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442570" y="6172926"/>
            <a:ext cx="365874" cy="42887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BFEF958-DAF9-C2EE-C184-4E1AD98416C0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90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7">
            <a:extLst>
              <a:ext uri="{FF2B5EF4-FFF2-40B4-BE49-F238E27FC236}">
                <a16:creationId xmlns:a16="http://schemas.microsoft.com/office/drawing/2014/main" id="{D03281EF-9DF3-854E-2F40-B6BAFBE31B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7786" y="1159209"/>
            <a:ext cx="2603308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000" b="1" baseline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3" name="Tijdelijke aanduiding voor afbeelding 7">
            <a:extLst>
              <a:ext uri="{FF2B5EF4-FFF2-40B4-BE49-F238E27FC236}">
                <a16:creationId xmlns:a16="http://schemas.microsoft.com/office/drawing/2014/main" id="{6DC4C41E-31DA-03D3-3010-708C84CC942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" y="0"/>
            <a:ext cx="7176976" cy="6858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4" name="Tijdelijke aanduiding voor tekst 17">
            <a:extLst>
              <a:ext uri="{FF2B5EF4-FFF2-40B4-BE49-F238E27FC236}">
                <a16:creationId xmlns:a16="http://schemas.microsoft.com/office/drawing/2014/main" id="{C4BC5994-63ED-88E0-9061-E2E700872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57786" y="4082291"/>
            <a:ext cx="2603308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Website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03987D9-088C-66CF-C95C-98F0D44F4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6823" y="4871804"/>
            <a:ext cx="1227222" cy="93688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94C619F-BA72-B59B-5A7A-B94BCF1362DE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13753977-9493-3962-2B72-0090B655C367}"/>
              </a:ext>
            </a:extLst>
          </p:cNvPr>
          <p:cNvGrpSpPr/>
          <p:nvPr userDrawn="1"/>
        </p:nvGrpSpPr>
        <p:grpSpPr>
          <a:xfrm>
            <a:off x="13651353" y="0"/>
            <a:ext cx="3593091" cy="4319451"/>
            <a:chOff x="9621220" y="0"/>
            <a:chExt cx="3593091" cy="4319451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34BA5622-7F6B-0658-B137-5683CC7FA991}"/>
                </a:ext>
              </a:extLst>
            </p:cNvPr>
            <p:cNvSpPr/>
            <p:nvPr userDrawn="1"/>
          </p:nvSpPr>
          <p:spPr>
            <a:xfrm>
              <a:off x="9621220" y="0"/>
              <a:ext cx="3593091" cy="431945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bewerken</a:t>
              </a:r>
              <a:endParaRPr lang="en-GB" sz="1400" b="1" cap="all" baseline="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225A10AE-3D40-03A8-4148-5698A221B89C}"/>
                </a:ext>
              </a:extLst>
            </p:cNvPr>
            <p:cNvSpPr/>
            <p:nvPr userDrawn="1"/>
          </p:nvSpPr>
          <p:spPr>
            <a:xfrm>
              <a:off x="980379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294E6DA-0853-EA6A-E6C3-49F07E4CAD83}"/>
                </a:ext>
              </a:extLst>
            </p:cNvPr>
            <p:cNvSpPr/>
            <p:nvPr userDrawn="1"/>
          </p:nvSpPr>
          <p:spPr>
            <a:xfrm>
              <a:off x="10087969" y="465324"/>
              <a:ext cx="3038327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indien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nodig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bestaande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door de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'Backspace'-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toets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het pictogram om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nieuwe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voegen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zie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onderstaand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voorbeeld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C2CC0ED0-52BB-7B72-1BBE-F81C9D8B7F47}"/>
                </a:ext>
              </a:extLst>
            </p:cNvPr>
            <p:cNvGrpSpPr/>
            <p:nvPr userDrawn="1"/>
          </p:nvGrpSpPr>
          <p:grpSpPr>
            <a:xfrm>
              <a:off x="10091206" y="1231351"/>
              <a:ext cx="294789" cy="318834"/>
              <a:chOff x="14466489" y="1001522"/>
              <a:chExt cx="290627" cy="3143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0A95D32B-2A4E-9416-1515-C38613F051C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A6A7DA97-6660-EB2A-DE57-C0F07FE011E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Vrije vorm: vorm 72">
                <a:extLst>
                  <a:ext uri="{FF2B5EF4-FFF2-40B4-BE49-F238E27FC236}">
                    <a16:creationId xmlns:a16="http://schemas.microsoft.com/office/drawing/2014/main" id="{9E226AAE-1F57-82B7-D0BD-D255BB41E78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hthoek: afgeronde hoeken 73">
                <a:extLst>
                  <a:ext uri="{FF2B5EF4-FFF2-40B4-BE49-F238E27FC236}">
                    <a16:creationId xmlns:a16="http://schemas.microsoft.com/office/drawing/2014/main" id="{71F030B7-BF14-446B-29FE-DEB1FFBC9B3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37730D00-3DAC-7EB7-B9A7-6527A559064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797E955C-A726-2627-B8C9-B6ACFA161D88}"/>
                  </a:ext>
                </a:extLst>
              </p:cNvPr>
              <p:cNvCxnSpPr>
                <a:cxnSpLocks/>
                <a:stCxn id="4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1904BE57-9FFD-77CB-BC53-1DF0CC55A41B}"/>
                </a:ext>
              </a:extLst>
            </p:cNvPr>
            <p:cNvSpPr/>
            <p:nvPr userDrawn="1"/>
          </p:nvSpPr>
          <p:spPr>
            <a:xfrm>
              <a:off x="9803798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280235F-0B3B-2E8E-D391-3FA152093E77}"/>
                </a:ext>
              </a:extLst>
            </p:cNvPr>
            <p:cNvSpPr/>
            <p:nvPr userDrawn="1"/>
          </p:nvSpPr>
          <p:spPr>
            <a:xfrm>
              <a:off x="10087970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gewenste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FC8A2B5B-DAA8-5666-C3FB-54D3CAB304DB}"/>
                </a:ext>
              </a:extLst>
            </p:cNvPr>
            <p:cNvGrpSpPr/>
            <p:nvPr userDrawn="1"/>
          </p:nvGrpSpPr>
          <p:grpSpPr>
            <a:xfrm>
              <a:off x="10096066" y="2164285"/>
              <a:ext cx="825500" cy="209550"/>
              <a:chOff x="13504624" y="2482850"/>
              <a:chExt cx="825500" cy="209550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0D400C94-E5B9-CEBB-F7FF-CBA98549F80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36" name="Rechte verbindingslijn 35">
                <a:extLst>
                  <a:ext uri="{FF2B5EF4-FFF2-40B4-BE49-F238E27FC236}">
                    <a16:creationId xmlns:a16="http://schemas.microsoft.com/office/drawing/2014/main" id="{4A2A74EB-05B1-0B83-8139-E35A69F65D6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" name="Gelijkbenige driehoek 69">
                <a:extLst>
                  <a:ext uri="{FF2B5EF4-FFF2-40B4-BE49-F238E27FC236}">
                    <a16:creationId xmlns:a16="http://schemas.microsoft.com/office/drawing/2014/main" id="{300695FE-E4FD-9F54-D7CF-9A50E8C8E9F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C0D4D3AC-7240-4F8D-B23C-EE7C15271627}"/>
                </a:ext>
              </a:extLst>
            </p:cNvPr>
            <p:cNvGrpSpPr/>
            <p:nvPr userDrawn="1"/>
          </p:nvGrpSpPr>
          <p:grpSpPr>
            <a:xfrm>
              <a:off x="9803798" y="2559681"/>
              <a:ext cx="3322498" cy="1514672"/>
              <a:chOff x="9803798" y="3744237"/>
              <a:chExt cx="3322498" cy="1514672"/>
            </a:xfrm>
          </p:grpSpPr>
          <p:sp>
            <p:nvSpPr>
              <p:cNvPr id="16" name="Ovaal 15">
                <a:extLst>
                  <a:ext uri="{FF2B5EF4-FFF2-40B4-BE49-F238E27FC236}">
                    <a16:creationId xmlns:a16="http://schemas.microsoft.com/office/drawing/2014/main" id="{DFBC2CC0-CB07-1866-D4A1-AD7EB4B2EB16}"/>
                  </a:ext>
                </a:extLst>
              </p:cNvPr>
              <p:cNvSpPr/>
              <p:nvPr userDrawn="1"/>
            </p:nvSpPr>
            <p:spPr>
              <a:xfrm>
                <a:off x="9803798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2E634DAB-437A-6DBD-1965-236425C04BC1}"/>
                  </a:ext>
                </a:extLst>
              </p:cNvPr>
              <p:cNvSpPr/>
              <p:nvPr userDrawn="1"/>
            </p:nvSpPr>
            <p:spPr>
              <a:xfrm>
                <a:off x="10087970" y="3744238"/>
                <a:ext cx="3038326" cy="7868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verslepen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ga je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naar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tabblad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Afbeeldingsopmaak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je op de knop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zelf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bollen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schaal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afbeeldingskader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haakjes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" name="Groep 17">
                <a:extLst>
                  <a:ext uri="{FF2B5EF4-FFF2-40B4-BE49-F238E27FC236}">
                    <a16:creationId xmlns:a16="http://schemas.microsoft.com/office/drawing/2014/main" id="{8193B6A6-F756-D924-4E8B-6DC49A02E124}"/>
                  </a:ext>
                </a:extLst>
              </p:cNvPr>
              <p:cNvGrpSpPr/>
              <p:nvPr userDrawn="1"/>
            </p:nvGrpSpPr>
            <p:grpSpPr>
              <a:xfrm>
                <a:off x="9960099" y="4645990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9" name="Groep 18">
                  <a:extLst>
                    <a:ext uri="{FF2B5EF4-FFF2-40B4-BE49-F238E27FC236}">
                      <a16:creationId xmlns:a16="http://schemas.microsoft.com/office/drawing/2014/main" id="{76F4C516-71CA-738C-C3F1-978D8452405F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22" name="Groep 21">
                    <a:extLst>
                      <a:ext uri="{FF2B5EF4-FFF2-40B4-BE49-F238E27FC236}">
                        <a16:creationId xmlns:a16="http://schemas.microsoft.com/office/drawing/2014/main" id="{EC2F6C38-5A4A-98E6-BC35-00A0D859F8B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29" name="Groep 28">
                      <a:extLst>
                        <a:ext uri="{FF2B5EF4-FFF2-40B4-BE49-F238E27FC236}">
                          <a16:creationId xmlns:a16="http://schemas.microsoft.com/office/drawing/2014/main" id="{A36A48E4-07AA-0D3F-37CF-BEDD03E38BB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32" name="Rechthoek 31">
                        <a:extLst>
                          <a:ext uri="{FF2B5EF4-FFF2-40B4-BE49-F238E27FC236}">
                            <a16:creationId xmlns:a16="http://schemas.microsoft.com/office/drawing/2014/main" id="{EDF5CD47-00C1-68D7-B89D-7E3C4E6EEC7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3" name="Rechthoek 32">
                        <a:extLst>
                          <a:ext uri="{FF2B5EF4-FFF2-40B4-BE49-F238E27FC236}">
                            <a16:creationId xmlns:a16="http://schemas.microsoft.com/office/drawing/2014/main" id="{3C2ED63C-87B6-D1CE-C4A8-A466103F69F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" name="Ovaal 33">
                        <a:extLst>
                          <a:ext uri="{FF2B5EF4-FFF2-40B4-BE49-F238E27FC236}">
                            <a16:creationId xmlns:a16="http://schemas.microsoft.com/office/drawing/2014/main" id="{B2B881A4-30D1-C34E-D633-9D7DDCD70B6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en-GB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30" name="Afbeelding 29">
                      <a:extLst>
                        <a:ext uri="{FF2B5EF4-FFF2-40B4-BE49-F238E27FC236}">
                          <a16:creationId xmlns:a16="http://schemas.microsoft.com/office/drawing/2014/main" id="{2DA6BE18-823E-4B3E-666D-6E27CC5E102E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4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" name="Afbeelding 30">
                      <a:extLst>
                        <a:ext uri="{FF2B5EF4-FFF2-40B4-BE49-F238E27FC236}">
                          <a16:creationId xmlns:a16="http://schemas.microsoft.com/office/drawing/2014/main" id="{8DDD8510-E475-0F37-D7EC-932A03E634A2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4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3" name="Groep 22">
                    <a:extLst>
                      <a:ext uri="{FF2B5EF4-FFF2-40B4-BE49-F238E27FC236}">
                        <a16:creationId xmlns:a16="http://schemas.microsoft.com/office/drawing/2014/main" id="{8529BBAA-E45D-217E-54E4-19D59EE0EE9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7" name="Rechthoek 26">
                      <a:extLst>
                        <a:ext uri="{FF2B5EF4-FFF2-40B4-BE49-F238E27FC236}">
                          <a16:creationId xmlns:a16="http://schemas.microsoft.com/office/drawing/2014/main" id="{7B5F80B7-2B19-BC0E-7EF8-3CD69C10D2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" name="Rechthoek 27">
                      <a:extLst>
                        <a:ext uri="{FF2B5EF4-FFF2-40B4-BE49-F238E27FC236}">
                          <a16:creationId xmlns:a16="http://schemas.microsoft.com/office/drawing/2014/main" id="{CE76BF66-BFDD-D160-65D4-61F580CD7687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4" name="Groep 23">
                    <a:extLst>
                      <a:ext uri="{FF2B5EF4-FFF2-40B4-BE49-F238E27FC236}">
                        <a16:creationId xmlns:a16="http://schemas.microsoft.com/office/drawing/2014/main" id="{1AE14FC1-DCA9-1A1C-67E4-E6CC94AE1586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5" name="Rechthoek 24">
                      <a:extLst>
                        <a:ext uri="{FF2B5EF4-FFF2-40B4-BE49-F238E27FC236}">
                          <a16:creationId xmlns:a16="http://schemas.microsoft.com/office/drawing/2014/main" id="{A6C0EB44-FFB5-CA63-49F3-B6C4D642B5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" name="Rechthoek 25">
                      <a:extLst>
                        <a:ext uri="{FF2B5EF4-FFF2-40B4-BE49-F238E27FC236}">
                          <a16:creationId xmlns:a16="http://schemas.microsoft.com/office/drawing/2014/main" id="{1269AA4B-FB87-3A79-E747-E2A1685C51ED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20" name="Rechthoek 19">
                  <a:extLst>
                    <a:ext uri="{FF2B5EF4-FFF2-40B4-BE49-F238E27FC236}">
                      <a16:creationId xmlns:a16="http://schemas.microsoft.com/office/drawing/2014/main" id="{413CC609-BA37-D90C-ECAF-D3A4BF7B8A5A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Crop</a:t>
                  </a:r>
                </a:p>
              </p:txBody>
            </p:sp>
            <p:sp>
              <p:nvSpPr>
                <p:cNvPr id="21" name="Gelijkbenige driehoek 53">
                  <a:extLst>
                    <a:ext uri="{FF2B5EF4-FFF2-40B4-BE49-F238E27FC236}">
                      <a16:creationId xmlns:a16="http://schemas.microsoft.com/office/drawing/2014/main" id="{734906A9-5D3A-30A5-514B-F603DF2EBD2F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38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alle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7">
            <a:extLst>
              <a:ext uri="{FF2B5EF4-FFF2-40B4-BE49-F238E27FC236}">
                <a16:creationId xmlns:a16="http://schemas.microsoft.com/office/drawing/2014/main" id="{6DC4C41E-31DA-03D3-3010-708C84CC942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5" name="Graphic 1">
            <a:extLst>
              <a:ext uri="{FF2B5EF4-FFF2-40B4-BE49-F238E27FC236}">
                <a16:creationId xmlns:a16="http://schemas.microsoft.com/office/drawing/2014/main" id="{72078A70-9A9F-4711-1282-D950958708DA}"/>
              </a:ext>
            </a:extLst>
          </p:cNvPr>
          <p:cNvSpPr/>
          <p:nvPr/>
        </p:nvSpPr>
        <p:spPr>
          <a:xfrm>
            <a:off x="11442570" y="6172926"/>
            <a:ext cx="365150" cy="429234"/>
          </a:xfrm>
          <a:custGeom>
            <a:avLst/>
            <a:gdLst>
              <a:gd name="connsiteX0" fmla="*/ 265893 w 365150"/>
              <a:gd name="connsiteY0" fmla="*/ 273067 h 429234"/>
              <a:gd name="connsiteX1" fmla="*/ 365151 w 365150"/>
              <a:gd name="connsiteY1" fmla="*/ 300573 h 429234"/>
              <a:gd name="connsiteX2" fmla="*/ 365151 w 365150"/>
              <a:gd name="connsiteY2" fmla="*/ 429235 h 429234"/>
              <a:gd name="connsiteX3" fmla="*/ 128781 w 365150"/>
              <a:gd name="connsiteY3" fmla="*/ 325907 h 429234"/>
              <a:gd name="connsiteX4" fmla="*/ 128781 w 365150"/>
              <a:gd name="connsiteY4" fmla="*/ 429235 h 429234"/>
              <a:gd name="connsiteX5" fmla="*/ 0 w 365150"/>
              <a:gd name="connsiteY5" fmla="*/ 300392 h 429234"/>
              <a:gd name="connsiteX6" fmla="*/ 0 w 365150"/>
              <a:gd name="connsiteY6" fmla="*/ 21534 h 429234"/>
              <a:gd name="connsiteX7" fmla="*/ 91107 w 365150"/>
              <a:gd name="connsiteY7" fmla="*/ 59174 h 429234"/>
              <a:gd name="connsiteX8" fmla="*/ 102880 w 365150"/>
              <a:gd name="connsiteY8" fmla="*/ 72746 h 429234"/>
              <a:gd name="connsiteX9" fmla="*/ 126788 w 365150"/>
              <a:gd name="connsiteY9" fmla="*/ 40897 h 429234"/>
              <a:gd name="connsiteX10" fmla="*/ 225502 w 365150"/>
              <a:gd name="connsiteY10" fmla="*/ 0 h 429234"/>
              <a:gd name="connsiteX11" fmla="*/ 324216 w 365150"/>
              <a:gd name="connsiteY11" fmla="*/ 40897 h 429234"/>
              <a:gd name="connsiteX12" fmla="*/ 365151 w 365150"/>
              <a:gd name="connsiteY12" fmla="*/ 139519 h 429234"/>
              <a:gd name="connsiteX13" fmla="*/ 324216 w 365150"/>
              <a:gd name="connsiteY13" fmla="*/ 238142 h 429234"/>
              <a:gd name="connsiteX14" fmla="*/ 265893 w 365150"/>
              <a:gd name="connsiteY14" fmla="*/ 273067 h 429234"/>
              <a:gd name="connsiteX15" fmla="*/ 265893 w 365150"/>
              <a:gd name="connsiteY15" fmla="*/ 273067 h 42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5150" h="429234">
                <a:moveTo>
                  <a:pt x="265893" y="273067"/>
                </a:moveTo>
                <a:cubicBezTo>
                  <a:pt x="294874" y="290439"/>
                  <a:pt x="328925" y="300573"/>
                  <a:pt x="365151" y="300573"/>
                </a:cubicBezTo>
                <a:lnTo>
                  <a:pt x="365151" y="429235"/>
                </a:lnTo>
                <a:cubicBezTo>
                  <a:pt x="271871" y="429235"/>
                  <a:pt x="187828" y="389424"/>
                  <a:pt x="128781" y="325907"/>
                </a:cubicBezTo>
                <a:lnTo>
                  <a:pt x="128781" y="429235"/>
                </a:lnTo>
                <a:cubicBezTo>
                  <a:pt x="57598" y="429235"/>
                  <a:pt x="0" y="371509"/>
                  <a:pt x="0" y="300392"/>
                </a:cubicBezTo>
                <a:lnTo>
                  <a:pt x="0" y="21534"/>
                </a:lnTo>
                <a:cubicBezTo>
                  <a:pt x="35501" y="21534"/>
                  <a:pt x="67741" y="36011"/>
                  <a:pt x="91107" y="59174"/>
                </a:cubicBezTo>
                <a:cubicBezTo>
                  <a:pt x="95272" y="63336"/>
                  <a:pt x="99257" y="67860"/>
                  <a:pt x="102880" y="72746"/>
                </a:cubicBezTo>
                <a:cubicBezTo>
                  <a:pt x="109219" y="60983"/>
                  <a:pt x="117370" y="50307"/>
                  <a:pt x="126788" y="40897"/>
                </a:cubicBezTo>
                <a:cubicBezTo>
                  <a:pt x="152146" y="15562"/>
                  <a:pt x="186922" y="0"/>
                  <a:pt x="225502" y="0"/>
                </a:cubicBezTo>
                <a:cubicBezTo>
                  <a:pt x="264082" y="0"/>
                  <a:pt x="299039" y="15562"/>
                  <a:pt x="324216" y="40897"/>
                </a:cubicBezTo>
                <a:cubicBezTo>
                  <a:pt x="349393" y="66050"/>
                  <a:pt x="365151" y="100975"/>
                  <a:pt x="365151" y="139519"/>
                </a:cubicBezTo>
                <a:cubicBezTo>
                  <a:pt x="365151" y="178064"/>
                  <a:pt x="349574" y="212989"/>
                  <a:pt x="324216" y="238142"/>
                </a:cubicBezTo>
                <a:cubicBezTo>
                  <a:pt x="308096" y="254248"/>
                  <a:pt x="288172" y="266372"/>
                  <a:pt x="265893" y="273067"/>
                </a:cubicBezTo>
                <a:lnTo>
                  <a:pt x="265893" y="273067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9B9073C-F420-6F85-9C55-6620F1313FEA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643D306-8044-C548-93EA-7CEBE76388CC}"/>
              </a:ext>
            </a:extLst>
          </p:cNvPr>
          <p:cNvGrpSpPr/>
          <p:nvPr userDrawn="1"/>
        </p:nvGrpSpPr>
        <p:grpSpPr>
          <a:xfrm>
            <a:off x="13651353" y="0"/>
            <a:ext cx="3593091" cy="4319451"/>
            <a:chOff x="9621220" y="0"/>
            <a:chExt cx="3593091" cy="4319451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1FE4E1B-41BA-12E8-C687-5BE7FC4BC23A}"/>
                </a:ext>
              </a:extLst>
            </p:cNvPr>
            <p:cNvSpPr/>
            <p:nvPr userDrawn="1"/>
          </p:nvSpPr>
          <p:spPr>
            <a:xfrm>
              <a:off x="9621220" y="0"/>
              <a:ext cx="3593091" cy="431945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bewerken</a:t>
              </a:r>
              <a:endParaRPr lang="en-GB" sz="1400" b="1" cap="all" baseline="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DBC3BD57-6B60-815B-8E7B-1F620A40B600}"/>
                </a:ext>
              </a:extLst>
            </p:cNvPr>
            <p:cNvSpPr/>
            <p:nvPr userDrawn="1"/>
          </p:nvSpPr>
          <p:spPr>
            <a:xfrm>
              <a:off x="980379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77758FB-B540-32F5-A4E1-7700683B7B44}"/>
                </a:ext>
              </a:extLst>
            </p:cNvPr>
            <p:cNvSpPr/>
            <p:nvPr userDrawn="1"/>
          </p:nvSpPr>
          <p:spPr>
            <a:xfrm>
              <a:off x="10087969" y="465324"/>
              <a:ext cx="3038327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indien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nodig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bestaande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door de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'Backspace'-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toets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het pictogram om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nieuwe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voegen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zie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onderstaand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voorbeeld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E0BF7331-056A-17FB-F6B6-4EE146E6735A}"/>
                </a:ext>
              </a:extLst>
            </p:cNvPr>
            <p:cNvGrpSpPr/>
            <p:nvPr userDrawn="1"/>
          </p:nvGrpSpPr>
          <p:grpSpPr>
            <a:xfrm>
              <a:off x="10091206" y="1231351"/>
              <a:ext cx="294789" cy="318834"/>
              <a:chOff x="14466489" y="1001522"/>
              <a:chExt cx="290627" cy="314333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13BBD888-0D67-DAE1-51B5-A4107E08DF64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Ovaal 36">
                <a:extLst>
                  <a:ext uri="{FF2B5EF4-FFF2-40B4-BE49-F238E27FC236}">
                    <a16:creationId xmlns:a16="http://schemas.microsoft.com/office/drawing/2014/main" id="{FD65EBAE-B315-9879-1BB8-62589E2275E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Vrije vorm: vorm 72">
                <a:extLst>
                  <a:ext uri="{FF2B5EF4-FFF2-40B4-BE49-F238E27FC236}">
                    <a16:creationId xmlns:a16="http://schemas.microsoft.com/office/drawing/2014/main" id="{046C8178-D096-29A2-FE30-3F909C5C974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: afgeronde hoeken 73">
                <a:extLst>
                  <a:ext uri="{FF2B5EF4-FFF2-40B4-BE49-F238E27FC236}">
                    <a16:creationId xmlns:a16="http://schemas.microsoft.com/office/drawing/2014/main" id="{274CAC01-A688-D766-D742-238E5939C00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5102AB26-12FA-D1B9-F92C-819BE57B1E0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B8F3EC96-4226-89B7-4844-5508F2A6DD31}"/>
                  </a:ext>
                </a:extLst>
              </p:cNvPr>
              <p:cNvCxnSpPr>
                <a:cxnSpLocks/>
                <a:stCxn id="3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E0AD1729-F2A3-B990-EB47-6EDED3DE81BA}"/>
                </a:ext>
              </a:extLst>
            </p:cNvPr>
            <p:cNvSpPr/>
            <p:nvPr userDrawn="1"/>
          </p:nvSpPr>
          <p:spPr>
            <a:xfrm>
              <a:off x="9803798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BAAC7155-41C1-D027-DA44-46DFD84A1FFF}"/>
                </a:ext>
              </a:extLst>
            </p:cNvPr>
            <p:cNvSpPr/>
            <p:nvPr userDrawn="1"/>
          </p:nvSpPr>
          <p:spPr>
            <a:xfrm>
              <a:off x="10087970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gewenste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CD0B6ACE-7F5E-77CD-ECEC-6EC72B6652B3}"/>
                </a:ext>
              </a:extLst>
            </p:cNvPr>
            <p:cNvGrpSpPr/>
            <p:nvPr userDrawn="1"/>
          </p:nvGrpSpPr>
          <p:grpSpPr>
            <a:xfrm>
              <a:off x="10096066" y="2164285"/>
              <a:ext cx="825500" cy="209550"/>
              <a:chOff x="13504624" y="2482850"/>
              <a:chExt cx="825500" cy="209550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73F508D7-B4E5-E867-B195-42233DF76AC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34" name="Rechte verbindingslijn 33">
                <a:extLst>
                  <a:ext uri="{FF2B5EF4-FFF2-40B4-BE49-F238E27FC236}">
                    <a16:creationId xmlns:a16="http://schemas.microsoft.com/office/drawing/2014/main" id="{F6BFF868-7E09-3FC1-9D23-42F8552E8C1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5" name="Gelijkbenige driehoek 69">
                <a:extLst>
                  <a:ext uri="{FF2B5EF4-FFF2-40B4-BE49-F238E27FC236}">
                    <a16:creationId xmlns:a16="http://schemas.microsoft.com/office/drawing/2014/main" id="{C4922302-F4F8-2A02-B193-4A19E7AE119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FAF2F42B-9253-5255-5DBF-16F5CBE77DE4}"/>
                </a:ext>
              </a:extLst>
            </p:cNvPr>
            <p:cNvGrpSpPr/>
            <p:nvPr userDrawn="1"/>
          </p:nvGrpSpPr>
          <p:grpSpPr>
            <a:xfrm>
              <a:off x="9803798" y="2559681"/>
              <a:ext cx="3322498" cy="1514672"/>
              <a:chOff x="9803798" y="3744237"/>
              <a:chExt cx="3322498" cy="1514672"/>
            </a:xfrm>
          </p:grpSpPr>
          <p:sp>
            <p:nvSpPr>
              <p:cNvPr id="14" name="Ovaal 13">
                <a:extLst>
                  <a:ext uri="{FF2B5EF4-FFF2-40B4-BE49-F238E27FC236}">
                    <a16:creationId xmlns:a16="http://schemas.microsoft.com/office/drawing/2014/main" id="{972371F8-A200-FA0F-BB6D-06A9708F2F1F}"/>
                  </a:ext>
                </a:extLst>
              </p:cNvPr>
              <p:cNvSpPr/>
              <p:nvPr userDrawn="1"/>
            </p:nvSpPr>
            <p:spPr>
              <a:xfrm>
                <a:off x="9803798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63F28DC6-80F5-4613-1E9C-74613FEE0F59}"/>
                  </a:ext>
                </a:extLst>
              </p:cNvPr>
              <p:cNvSpPr/>
              <p:nvPr userDrawn="1"/>
            </p:nvSpPr>
            <p:spPr>
              <a:xfrm>
                <a:off x="10087970" y="3744238"/>
                <a:ext cx="3038326" cy="7868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verslepen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ga je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naar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tabblad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Afbeeldingsopmaak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je op de knop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zelf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bollen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schaal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afbeeldingskader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haakjes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" name="Groep 15">
                <a:extLst>
                  <a:ext uri="{FF2B5EF4-FFF2-40B4-BE49-F238E27FC236}">
                    <a16:creationId xmlns:a16="http://schemas.microsoft.com/office/drawing/2014/main" id="{186F8C47-D1EA-ABE1-058D-0952760DF666}"/>
                  </a:ext>
                </a:extLst>
              </p:cNvPr>
              <p:cNvGrpSpPr/>
              <p:nvPr userDrawn="1"/>
            </p:nvGrpSpPr>
            <p:grpSpPr>
              <a:xfrm>
                <a:off x="9960099" y="4645990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7" name="Groep 16">
                  <a:extLst>
                    <a:ext uri="{FF2B5EF4-FFF2-40B4-BE49-F238E27FC236}">
                      <a16:creationId xmlns:a16="http://schemas.microsoft.com/office/drawing/2014/main" id="{210BB58B-E553-0B51-3713-3E2AE51720BF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20" name="Groep 19">
                    <a:extLst>
                      <a:ext uri="{FF2B5EF4-FFF2-40B4-BE49-F238E27FC236}">
                        <a16:creationId xmlns:a16="http://schemas.microsoft.com/office/drawing/2014/main" id="{42F9F7FB-AF4E-F61C-260D-A7FFF94B176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27" name="Groep 26">
                      <a:extLst>
                        <a:ext uri="{FF2B5EF4-FFF2-40B4-BE49-F238E27FC236}">
                          <a16:creationId xmlns:a16="http://schemas.microsoft.com/office/drawing/2014/main" id="{CB3EE6A9-0657-F154-88F6-BB480AF99844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30" name="Rechthoek 29">
                        <a:extLst>
                          <a:ext uri="{FF2B5EF4-FFF2-40B4-BE49-F238E27FC236}">
                            <a16:creationId xmlns:a16="http://schemas.microsoft.com/office/drawing/2014/main" id="{D0DFCCAD-F42C-2575-E3D4-1023729F5EDF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1" name="Rechthoek 30">
                        <a:extLst>
                          <a:ext uri="{FF2B5EF4-FFF2-40B4-BE49-F238E27FC236}">
                            <a16:creationId xmlns:a16="http://schemas.microsoft.com/office/drawing/2014/main" id="{594EC2EE-5ED0-2B88-7E5A-A2AD2F4AD922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2" name="Ovaal 31">
                        <a:extLst>
                          <a:ext uri="{FF2B5EF4-FFF2-40B4-BE49-F238E27FC236}">
                            <a16:creationId xmlns:a16="http://schemas.microsoft.com/office/drawing/2014/main" id="{4FFFFEF9-F853-217A-15C1-F1C1CDCEB0DF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en-GB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28" name="Afbeelding 27">
                      <a:extLst>
                        <a:ext uri="{FF2B5EF4-FFF2-40B4-BE49-F238E27FC236}">
                          <a16:creationId xmlns:a16="http://schemas.microsoft.com/office/drawing/2014/main" id="{34CA0D49-2F72-A6AF-6E14-8B76204607BC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Afbeelding 28">
                      <a:extLst>
                        <a:ext uri="{FF2B5EF4-FFF2-40B4-BE49-F238E27FC236}">
                          <a16:creationId xmlns:a16="http://schemas.microsoft.com/office/drawing/2014/main" id="{A6F4DC69-0A95-317E-3509-E83400E1ECAD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1" name="Groep 20">
                    <a:extLst>
                      <a:ext uri="{FF2B5EF4-FFF2-40B4-BE49-F238E27FC236}">
                        <a16:creationId xmlns:a16="http://schemas.microsoft.com/office/drawing/2014/main" id="{24E58ED7-36BF-7283-5A61-5E1A7BAF92B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5" name="Rechthoek 24">
                      <a:extLst>
                        <a:ext uri="{FF2B5EF4-FFF2-40B4-BE49-F238E27FC236}">
                          <a16:creationId xmlns:a16="http://schemas.microsoft.com/office/drawing/2014/main" id="{6420539A-AAE8-2F52-F728-E5C491BB53A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" name="Rechthoek 25">
                      <a:extLst>
                        <a:ext uri="{FF2B5EF4-FFF2-40B4-BE49-F238E27FC236}">
                          <a16:creationId xmlns:a16="http://schemas.microsoft.com/office/drawing/2014/main" id="{C03BB470-C9DF-795E-B0FD-98D161D56ABE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2" name="Groep 21">
                    <a:extLst>
                      <a:ext uri="{FF2B5EF4-FFF2-40B4-BE49-F238E27FC236}">
                        <a16:creationId xmlns:a16="http://schemas.microsoft.com/office/drawing/2014/main" id="{841FE775-A8A0-F2F0-2301-B16ED6EC4505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3" name="Rechthoek 22">
                      <a:extLst>
                        <a:ext uri="{FF2B5EF4-FFF2-40B4-BE49-F238E27FC236}">
                          <a16:creationId xmlns:a16="http://schemas.microsoft.com/office/drawing/2014/main" id="{FC76D76E-4858-C330-617D-3FB9D5F60A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" name="Rechthoek 23">
                      <a:extLst>
                        <a:ext uri="{FF2B5EF4-FFF2-40B4-BE49-F238E27FC236}">
                          <a16:creationId xmlns:a16="http://schemas.microsoft.com/office/drawing/2014/main" id="{49838010-BC46-31B3-64E6-BDFAAF09EBB6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8" name="Rechthoek 17">
                  <a:extLst>
                    <a:ext uri="{FF2B5EF4-FFF2-40B4-BE49-F238E27FC236}">
                      <a16:creationId xmlns:a16="http://schemas.microsoft.com/office/drawing/2014/main" id="{7CD28538-5132-2AF5-928E-B388405B1678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Crop</a:t>
                  </a:r>
                </a:p>
              </p:txBody>
            </p:sp>
            <p:sp>
              <p:nvSpPr>
                <p:cNvPr id="19" name="Gelijkbenige driehoek 53">
                  <a:extLst>
                    <a:ext uri="{FF2B5EF4-FFF2-40B4-BE49-F238E27FC236}">
                      <a16:creationId xmlns:a16="http://schemas.microsoft.com/office/drawing/2014/main" id="{265300FB-E813-96F3-9D05-C45FB5CDB95A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92477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ia blauw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ijnbrink_Logo_Blauw.mp4">
            <a:hlinkClick r:id="" action="ppaction://media"/>
            <a:extLst>
              <a:ext uri="{FF2B5EF4-FFF2-40B4-BE49-F238E27FC236}">
                <a16:creationId xmlns:a16="http://schemas.microsoft.com/office/drawing/2014/main" id="{4CDCA4D9-8A6B-1CDA-3E3C-F7C87DAC513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7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ia diap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593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ia diap groen animat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ijnbrink_Logo_Groen.mp4">
            <a:hlinkClick r:id="" action="ppaction://media"/>
            <a:extLst>
              <a:ext uri="{FF2B5EF4-FFF2-40B4-BE49-F238E27FC236}">
                <a16:creationId xmlns:a16="http://schemas.microsoft.com/office/drawing/2014/main" id="{EEF31FF8-A2B0-3285-D01D-211E2348A865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7BD9C202-6091-93AC-8600-D10CE4F805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 hasCustomPrompt="1"/>
          </p:nvPr>
        </p:nvSpPr>
        <p:spPr>
          <a:xfrm>
            <a:off x="9242854" y="-534902"/>
            <a:ext cx="4069514" cy="4069514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6A58C9E8-4CB9-F076-72A2-DCA0212F2A12}"/>
              </a:ext>
            </a:extLst>
          </p:cNvPr>
          <p:cNvGrpSpPr/>
          <p:nvPr userDrawn="1"/>
        </p:nvGrpSpPr>
        <p:grpSpPr>
          <a:xfrm>
            <a:off x="13651353" y="0"/>
            <a:ext cx="3593091" cy="4319451"/>
            <a:chOff x="9621220" y="0"/>
            <a:chExt cx="3593091" cy="4319451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74BA78A1-10C6-EE41-5376-3B0A70E509D5}"/>
                </a:ext>
              </a:extLst>
            </p:cNvPr>
            <p:cNvSpPr/>
            <p:nvPr userDrawn="1"/>
          </p:nvSpPr>
          <p:spPr>
            <a:xfrm>
              <a:off x="9621220" y="0"/>
              <a:ext cx="3593091" cy="431945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bewerken</a:t>
              </a:r>
              <a:endParaRPr lang="en-GB" sz="1400" b="1" cap="all" baseline="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19A1AF80-FCC7-9BDA-EC3F-2B76C7A18B23}"/>
                </a:ext>
              </a:extLst>
            </p:cNvPr>
            <p:cNvSpPr/>
            <p:nvPr userDrawn="1"/>
          </p:nvSpPr>
          <p:spPr>
            <a:xfrm>
              <a:off x="980379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6B90C4A7-0B34-0494-B58F-F80B8BAE642A}"/>
                </a:ext>
              </a:extLst>
            </p:cNvPr>
            <p:cNvSpPr/>
            <p:nvPr userDrawn="1"/>
          </p:nvSpPr>
          <p:spPr>
            <a:xfrm>
              <a:off x="10087969" y="465324"/>
              <a:ext cx="3038327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indien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nodig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bestaande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door de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'Backspace'-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toets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het pictogram om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nieuwe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voegen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zie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onderstaand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voorbeeld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854186A4-2AC5-2609-816A-3790274C829D}"/>
                </a:ext>
              </a:extLst>
            </p:cNvPr>
            <p:cNvGrpSpPr/>
            <p:nvPr userDrawn="1"/>
          </p:nvGrpSpPr>
          <p:grpSpPr>
            <a:xfrm>
              <a:off x="10091206" y="1231351"/>
              <a:ext cx="294789" cy="318834"/>
              <a:chOff x="14466489" y="1001522"/>
              <a:chExt cx="290627" cy="3143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E22ED9F3-3407-E017-7BBC-945A4E4B90A5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17C8E44E-890D-1341-87BF-8FF043DF864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Vrije vorm: vorm 72">
                <a:extLst>
                  <a:ext uri="{FF2B5EF4-FFF2-40B4-BE49-F238E27FC236}">
                    <a16:creationId xmlns:a16="http://schemas.microsoft.com/office/drawing/2014/main" id="{CAEE461F-80B4-6127-98F9-C6F24253DB1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hthoek: afgeronde hoeken 73">
                <a:extLst>
                  <a:ext uri="{FF2B5EF4-FFF2-40B4-BE49-F238E27FC236}">
                    <a16:creationId xmlns:a16="http://schemas.microsoft.com/office/drawing/2014/main" id="{E10427D6-A0CA-EF3B-9194-CA53A402B762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4033CC44-4C71-933E-4D09-5C4936ACF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7D76803B-5241-9AC4-966A-388888C012D2}"/>
                  </a:ext>
                </a:extLst>
              </p:cNvPr>
              <p:cNvCxnSpPr>
                <a:cxnSpLocks/>
                <a:stCxn id="4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200BD9CB-76D6-58AA-2859-8448279EE7D9}"/>
                </a:ext>
              </a:extLst>
            </p:cNvPr>
            <p:cNvSpPr/>
            <p:nvPr userDrawn="1"/>
          </p:nvSpPr>
          <p:spPr>
            <a:xfrm>
              <a:off x="9803798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7F07BD23-B90E-C5B9-28C6-401FC9E03793}"/>
                </a:ext>
              </a:extLst>
            </p:cNvPr>
            <p:cNvSpPr/>
            <p:nvPr userDrawn="1"/>
          </p:nvSpPr>
          <p:spPr>
            <a:xfrm>
              <a:off x="10087970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gewenste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755F09BB-E090-19CA-0F7C-76193E0A996F}"/>
                </a:ext>
              </a:extLst>
            </p:cNvPr>
            <p:cNvGrpSpPr/>
            <p:nvPr userDrawn="1"/>
          </p:nvGrpSpPr>
          <p:grpSpPr>
            <a:xfrm>
              <a:off x="10096066" y="2164285"/>
              <a:ext cx="825500" cy="209550"/>
              <a:chOff x="13504624" y="2482850"/>
              <a:chExt cx="825500" cy="209550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86EE4520-DD2B-B7D7-02C4-F9BE59ADE68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36" name="Rechte verbindingslijn 35">
                <a:extLst>
                  <a:ext uri="{FF2B5EF4-FFF2-40B4-BE49-F238E27FC236}">
                    <a16:creationId xmlns:a16="http://schemas.microsoft.com/office/drawing/2014/main" id="{65CE0F4E-746D-DC6A-4061-B975B2BD846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" name="Gelijkbenige driehoek 69">
                <a:extLst>
                  <a:ext uri="{FF2B5EF4-FFF2-40B4-BE49-F238E27FC236}">
                    <a16:creationId xmlns:a16="http://schemas.microsoft.com/office/drawing/2014/main" id="{4C9CEFA6-492F-A145-CC10-975F0CA933D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24AA206C-6813-4A11-1133-4BCDB11DE80B}"/>
                </a:ext>
              </a:extLst>
            </p:cNvPr>
            <p:cNvGrpSpPr/>
            <p:nvPr userDrawn="1"/>
          </p:nvGrpSpPr>
          <p:grpSpPr>
            <a:xfrm>
              <a:off x="9803798" y="2559681"/>
              <a:ext cx="3322498" cy="1514672"/>
              <a:chOff x="9803798" y="3744237"/>
              <a:chExt cx="3322498" cy="1514672"/>
            </a:xfrm>
          </p:grpSpPr>
          <p:sp>
            <p:nvSpPr>
              <p:cNvPr id="13" name="Ovaal 12">
                <a:extLst>
                  <a:ext uri="{FF2B5EF4-FFF2-40B4-BE49-F238E27FC236}">
                    <a16:creationId xmlns:a16="http://schemas.microsoft.com/office/drawing/2014/main" id="{7BAA5CB1-9139-5A7B-1E1D-78B382F4FD1C}"/>
                  </a:ext>
                </a:extLst>
              </p:cNvPr>
              <p:cNvSpPr/>
              <p:nvPr userDrawn="1"/>
            </p:nvSpPr>
            <p:spPr>
              <a:xfrm>
                <a:off x="9803798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6F2BA47A-770A-A963-2B17-0F14E68E32AA}"/>
                  </a:ext>
                </a:extLst>
              </p:cNvPr>
              <p:cNvSpPr/>
              <p:nvPr userDrawn="1"/>
            </p:nvSpPr>
            <p:spPr>
              <a:xfrm>
                <a:off x="10087970" y="3744238"/>
                <a:ext cx="3038326" cy="7868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verslepen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ga je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naar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tabblad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Afbeeldingsopmaak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je op de knop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zelf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bollen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schaal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afbeeldingskader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haakjes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" name="Groep 14">
                <a:extLst>
                  <a:ext uri="{FF2B5EF4-FFF2-40B4-BE49-F238E27FC236}">
                    <a16:creationId xmlns:a16="http://schemas.microsoft.com/office/drawing/2014/main" id="{43F1EDC7-C3D0-E069-2C79-11949A0D10AD}"/>
                  </a:ext>
                </a:extLst>
              </p:cNvPr>
              <p:cNvGrpSpPr/>
              <p:nvPr userDrawn="1"/>
            </p:nvGrpSpPr>
            <p:grpSpPr>
              <a:xfrm>
                <a:off x="9960099" y="4645990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6" name="Groep 15">
                  <a:extLst>
                    <a:ext uri="{FF2B5EF4-FFF2-40B4-BE49-F238E27FC236}">
                      <a16:creationId xmlns:a16="http://schemas.microsoft.com/office/drawing/2014/main" id="{AF038D91-3237-A444-BEC8-D6FEBDF79A4C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20" name="Groep 19">
                    <a:extLst>
                      <a:ext uri="{FF2B5EF4-FFF2-40B4-BE49-F238E27FC236}">
                        <a16:creationId xmlns:a16="http://schemas.microsoft.com/office/drawing/2014/main" id="{655C0F9A-2B03-6A11-0D45-5C8F0C6187F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29" name="Groep 28">
                      <a:extLst>
                        <a:ext uri="{FF2B5EF4-FFF2-40B4-BE49-F238E27FC236}">
                          <a16:creationId xmlns:a16="http://schemas.microsoft.com/office/drawing/2014/main" id="{C12F9856-709F-2401-9396-D0F1DA10971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32" name="Rechthoek 31">
                        <a:extLst>
                          <a:ext uri="{FF2B5EF4-FFF2-40B4-BE49-F238E27FC236}">
                            <a16:creationId xmlns:a16="http://schemas.microsoft.com/office/drawing/2014/main" id="{8955B204-6F10-1BCF-D635-5AED95306176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3" name="Rechthoek 32">
                        <a:extLst>
                          <a:ext uri="{FF2B5EF4-FFF2-40B4-BE49-F238E27FC236}">
                            <a16:creationId xmlns:a16="http://schemas.microsoft.com/office/drawing/2014/main" id="{511592D1-19BC-90B2-9A92-A5CE0FF57DE6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" name="Ovaal 33">
                        <a:extLst>
                          <a:ext uri="{FF2B5EF4-FFF2-40B4-BE49-F238E27FC236}">
                            <a16:creationId xmlns:a16="http://schemas.microsoft.com/office/drawing/2014/main" id="{8D3148C3-2DB6-3E62-27D0-5F53A46B840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en-GB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30" name="Afbeelding 29">
                      <a:extLst>
                        <a:ext uri="{FF2B5EF4-FFF2-40B4-BE49-F238E27FC236}">
                          <a16:creationId xmlns:a16="http://schemas.microsoft.com/office/drawing/2014/main" id="{FFCABAE8-A799-83B6-F1E3-27B7A7880FCC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" name="Afbeelding 30">
                      <a:extLst>
                        <a:ext uri="{FF2B5EF4-FFF2-40B4-BE49-F238E27FC236}">
                          <a16:creationId xmlns:a16="http://schemas.microsoft.com/office/drawing/2014/main" id="{B2B3AD64-DCA9-B50A-4694-474C870724B0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1" name="Groep 20">
                    <a:extLst>
                      <a:ext uri="{FF2B5EF4-FFF2-40B4-BE49-F238E27FC236}">
                        <a16:creationId xmlns:a16="http://schemas.microsoft.com/office/drawing/2014/main" id="{363DA930-7EF7-AE33-2AA0-FD84654CB83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7" name="Rechthoek 26">
                      <a:extLst>
                        <a:ext uri="{FF2B5EF4-FFF2-40B4-BE49-F238E27FC236}">
                          <a16:creationId xmlns:a16="http://schemas.microsoft.com/office/drawing/2014/main" id="{50D71958-1DEF-9AD5-0CB4-DB7ABC80D43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" name="Rechthoek 27">
                      <a:extLst>
                        <a:ext uri="{FF2B5EF4-FFF2-40B4-BE49-F238E27FC236}">
                          <a16:creationId xmlns:a16="http://schemas.microsoft.com/office/drawing/2014/main" id="{FB6B1705-11E5-BB44-0480-019728E34DD9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3" name="Groep 22">
                    <a:extLst>
                      <a:ext uri="{FF2B5EF4-FFF2-40B4-BE49-F238E27FC236}">
                        <a16:creationId xmlns:a16="http://schemas.microsoft.com/office/drawing/2014/main" id="{B1C39AB8-D863-9ADC-8460-E99E673138F5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5" name="Rechthoek 24">
                      <a:extLst>
                        <a:ext uri="{FF2B5EF4-FFF2-40B4-BE49-F238E27FC236}">
                          <a16:creationId xmlns:a16="http://schemas.microsoft.com/office/drawing/2014/main" id="{05849E9C-37D9-F8C6-3474-76E7A9CDA26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" name="Rechthoek 25">
                      <a:extLst>
                        <a:ext uri="{FF2B5EF4-FFF2-40B4-BE49-F238E27FC236}">
                          <a16:creationId xmlns:a16="http://schemas.microsoft.com/office/drawing/2014/main" id="{FA84AEFA-3B44-0584-30AB-518131379307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7" name="Rechthoek 16">
                  <a:extLst>
                    <a:ext uri="{FF2B5EF4-FFF2-40B4-BE49-F238E27FC236}">
                      <a16:creationId xmlns:a16="http://schemas.microsoft.com/office/drawing/2014/main" id="{FA5611AF-E6FA-A2FB-B180-A7DDA94AA543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Crop</a:t>
                  </a:r>
                </a:p>
              </p:txBody>
            </p:sp>
            <p:sp>
              <p:nvSpPr>
                <p:cNvPr id="19" name="Gelijkbenige driehoek 53">
                  <a:extLst>
                    <a:ext uri="{FF2B5EF4-FFF2-40B4-BE49-F238E27FC236}">
                      <a16:creationId xmlns:a16="http://schemas.microsoft.com/office/drawing/2014/main" id="{6B19F880-60F0-D6FD-8620-84FE9187AA4C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11305DE4-592F-4D10-ED97-26C549C3E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2649600"/>
            <a:ext cx="1053858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4000"/>
            </a:lvl1pPr>
          </a:lstStyle>
          <a:p>
            <a:r>
              <a:rPr lang="nl-NL"/>
              <a:t>Titel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19768C83-003C-735B-FEB9-C2EBAC71E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000" y="3515904"/>
            <a:ext cx="10538580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0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/>
              <a:t>ondertitel</a:t>
            </a:r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1D6153DE-8A3B-6BEA-D2AB-DB8E8EE67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9999" y="5847835"/>
            <a:ext cx="6196281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92041FD-83FA-83F0-138C-03A367B49268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39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7BD9C202-6091-93AC-8600-D10CE4F805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 hasCustomPrompt="1"/>
          </p:nvPr>
        </p:nvSpPr>
        <p:spPr>
          <a:xfrm>
            <a:off x="7772400" y="1536975"/>
            <a:ext cx="3609600" cy="3610243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A56F3BA3-4899-24DE-BB95-F29EF176E151}"/>
              </a:ext>
            </a:extLst>
          </p:cNvPr>
          <p:cNvGrpSpPr/>
          <p:nvPr userDrawn="1"/>
        </p:nvGrpSpPr>
        <p:grpSpPr>
          <a:xfrm>
            <a:off x="13651353" y="0"/>
            <a:ext cx="3593091" cy="4319451"/>
            <a:chOff x="9621220" y="0"/>
            <a:chExt cx="3593091" cy="4319451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A2B1CAEB-1EA2-6343-F90D-34C4819483FC}"/>
                </a:ext>
              </a:extLst>
            </p:cNvPr>
            <p:cNvSpPr/>
            <p:nvPr userDrawn="1"/>
          </p:nvSpPr>
          <p:spPr>
            <a:xfrm>
              <a:off x="9621220" y="0"/>
              <a:ext cx="3593091" cy="431945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GB" sz="1400" b="1" cap="all" baseline="0" noProof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bewerken</a:t>
              </a:r>
              <a:endParaRPr lang="en-GB" sz="1400" b="1" cap="all" baseline="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D07BBF2E-9594-278B-672F-3E75B74A8CF6}"/>
                </a:ext>
              </a:extLst>
            </p:cNvPr>
            <p:cNvSpPr/>
            <p:nvPr userDrawn="1"/>
          </p:nvSpPr>
          <p:spPr>
            <a:xfrm>
              <a:off x="980379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0C9C947D-0438-7FCB-1575-35CE4D42AF99}"/>
                </a:ext>
              </a:extLst>
            </p:cNvPr>
            <p:cNvSpPr/>
            <p:nvPr userDrawn="1"/>
          </p:nvSpPr>
          <p:spPr>
            <a:xfrm>
              <a:off x="10087969" y="465324"/>
              <a:ext cx="3038327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indien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nodig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bestaande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door de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'Backspace'-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toets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het pictogram om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een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nieuwe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voegen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zie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onderstaand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voorbeeld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B7B8AF26-3C76-2D90-2449-ECA6C290423D}"/>
                </a:ext>
              </a:extLst>
            </p:cNvPr>
            <p:cNvGrpSpPr/>
            <p:nvPr userDrawn="1"/>
          </p:nvGrpSpPr>
          <p:grpSpPr>
            <a:xfrm>
              <a:off x="10091206" y="1231351"/>
              <a:ext cx="294789" cy="318834"/>
              <a:chOff x="14466489" y="1001522"/>
              <a:chExt cx="290627" cy="314333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77383720-2D61-177A-032C-D91DEA635574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Ovaal 36">
                <a:extLst>
                  <a:ext uri="{FF2B5EF4-FFF2-40B4-BE49-F238E27FC236}">
                    <a16:creationId xmlns:a16="http://schemas.microsoft.com/office/drawing/2014/main" id="{CECD4FB6-67E7-EF20-F64C-82D0A9C7890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Vrije vorm: vorm 72">
                <a:extLst>
                  <a:ext uri="{FF2B5EF4-FFF2-40B4-BE49-F238E27FC236}">
                    <a16:creationId xmlns:a16="http://schemas.microsoft.com/office/drawing/2014/main" id="{4B83CF47-F2E4-1D2C-C0EA-6485F8BAB57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: afgeronde hoeken 73">
                <a:extLst>
                  <a:ext uri="{FF2B5EF4-FFF2-40B4-BE49-F238E27FC236}">
                    <a16:creationId xmlns:a16="http://schemas.microsoft.com/office/drawing/2014/main" id="{581AE4F0-64E1-7F28-8219-C3C23EA25C41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04836A0F-0F63-8CE1-E80F-85ADA60AF7F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14CDFD5D-5D79-6C75-A8EC-78AD415D379A}"/>
                  </a:ext>
                </a:extLst>
              </p:cNvPr>
              <p:cNvCxnSpPr>
                <a:cxnSpLocks/>
                <a:stCxn id="3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77322777-0A47-8BA8-9ED9-697B4D1023DC}"/>
                </a:ext>
              </a:extLst>
            </p:cNvPr>
            <p:cNvSpPr/>
            <p:nvPr userDrawn="1"/>
          </p:nvSpPr>
          <p:spPr>
            <a:xfrm>
              <a:off x="9803798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2B00EA69-A3D5-89D0-2BCB-B76A6E94A4AA}"/>
                </a:ext>
              </a:extLst>
            </p:cNvPr>
            <p:cNvSpPr/>
            <p:nvPr userDrawn="1"/>
          </p:nvSpPr>
          <p:spPr>
            <a:xfrm>
              <a:off x="10087970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gewenste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afbeelding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op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EC295B5-7939-155B-7A2E-6A92AB8731AA}"/>
                </a:ext>
              </a:extLst>
            </p:cNvPr>
            <p:cNvGrpSpPr/>
            <p:nvPr userDrawn="1"/>
          </p:nvGrpSpPr>
          <p:grpSpPr>
            <a:xfrm>
              <a:off x="10096066" y="2164285"/>
              <a:ext cx="825500" cy="209550"/>
              <a:chOff x="13504624" y="2482850"/>
              <a:chExt cx="825500" cy="209550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FB16F5BA-383D-8892-C8A3-DD0137685E8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34" name="Rechte verbindingslijn 33">
                <a:extLst>
                  <a:ext uri="{FF2B5EF4-FFF2-40B4-BE49-F238E27FC236}">
                    <a16:creationId xmlns:a16="http://schemas.microsoft.com/office/drawing/2014/main" id="{3A2884CA-41D1-05C9-EC6B-B46A7C49355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5" name="Gelijkbenige driehoek 69">
                <a:extLst>
                  <a:ext uri="{FF2B5EF4-FFF2-40B4-BE49-F238E27FC236}">
                    <a16:creationId xmlns:a16="http://schemas.microsoft.com/office/drawing/2014/main" id="{0935CF44-B25E-0BF8-9A55-2E4F78972C2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221D84A3-C09D-23FC-C4F3-BCC1CFC7E637}"/>
                </a:ext>
              </a:extLst>
            </p:cNvPr>
            <p:cNvGrpSpPr/>
            <p:nvPr userDrawn="1"/>
          </p:nvGrpSpPr>
          <p:grpSpPr>
            <a:xfrm>
              <a:off x="9803798" y="2559681"/>
              <a:ext cx="3322498" cy="1514672"/>
              <a:chOff x="9803798" y="3744237"/>
              <a:chExt cx="3322498" cy="1514672"/>
            </a:xfrm>
          </p:grpSpPr>
          <p:sp>
            <p:nvSpPr>
              <p:cNvPr id="13" name="Ovaal 12">
                <a:extLst>
                  <a:ext uri="{FF2B5EF4-FFF2-40B4-BE49-F238E27FC236}">
                    <a16:creationId xmlns:a16="http://schemas.microsoft.com/office/drawing/2014/main" id="{217BFA9E-112A-7951-9076-476312320880}"/>
                  </a:ext>
                </a:extLst>
              </p:cNvPr>
              <p:cNvSpPr/>
              <p:nvPr userDrawn="1"/>
            </p:nvSpPr>
            <p:spPr>
              <a:xfrm>
                <a:off x="9803798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F6DBF784-CFAF-66C2-EAF7-763AA201CBA1}"/>
                  </a:ext>
                </a:extLst>
              </p:cNvPr>
              <p:cNvSpPr/>
              <p:nvPr userDrawn="1"/>
            </p:nvSpPr>
            <p:spPr>
              <a:xfrm>
                <a:off x="10087970" y="3744238"/>
                <a:ext cx="3038326" cy="7868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verslepen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ga je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naar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tabblad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Afbeeldingsopmaak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je op de knop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'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zelf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bollen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schaal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het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afbeeldingskader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met de </a:t>
                </a:r>
                <a:r>
                  <a:rPr kumimoji="0" lang="en-US" sz="12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haakjes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" name="Groep 14">
                <a:extLst>
                  <a:ext uri="{FF2B5EF4-FFF2-40B4-BE49-F238E27FC236}">
                    <a16:creationId xmlns:a16="http://schemas.microsoft.com/office/drawing/2014/main" id="{024494B5-2D2E-1770-D1D8-5F1379131FED}"/>
                  </a:ext>
                </a:extLst>
              </p:cNvPr>
              <p:cNvGrpSpPr/>
              <p:nvPr userDrawn="1"/>
            </p:nvGrpSpPr>
            <p:grpSpPr>
              <a:xfrm>
                <a:off x="9960099" y="4645990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6" name="Groep 15">
                  <a:extLst>
                    <a:ext uri="{FF2B5EF4-FFF2-40B4-BE49-F238E27FC236}">
                      <a16:creationId xmlns:a16="http://schemas.microsoft.com/office/drawing/2014/main" id="{43E6CA38-6F37-943F-95EA-67EF48AD9106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9" name="Groep 18">
                    <a:extLst>
                      <a:ext uri="{FF2B5EF4-FFF2-40B4-BE49-F238E27FC236}">
                        <a16:creationId xmlns:a16="http://schemas.microsoft.com/office/drawing/2014/main" id="{E2B476D9-9583-8B6A-98B9-AD0276ED390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27" name="Groep 26">
                      <a:extLst>
                        <a:ext uri="{FF2B5EF4-FFF2-40B4-BE49-F238E27FC236}">
                          <a16:creationId xmlns:a16="http://schemas.microsoft.com/office/drawing/2014/main" id="{6EB7BEDC-9D21-F7F8-876C-614731085A0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30" name="Rechthoek 29">
                        <a:extLst>
                          <a:ext uri="{FF2B5EF4-FFF2-40B4-BE49-F238E27FC236}">
                            <a16:creationId xmlns:a16="http://schemas.microsoft.com/office/drawing/2014/main" id="{8080628D-E8FF-5135-D098-7440FDC046B2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1" name="Rechthoek 30">
                        <a:extLst>
                          <a:ext uri="{FF2B5EF4-FFF2-40B4-BE49-F238E27FC236}">
                            <a16:creationId xmlns:a16="http://schemas.microsoft.com/office/drawing/2014/main" id="{18BA5C67-4ACF-AA6D-5720-629A663D7A1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en-GB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2" name="Ovaal 31">
                        <a:extLst>
                          <a:ext uri="{FF2B5EF4-FFF2-40B4-BE49-F238E27FC236}">
                            <a16:creationId xmlns:a16="http://schemas.microsoft.com/office/drawing/2014/main" id="{9D7C4694-79DB-9E35-13AC-3B8962A8128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en-GB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28" name="Afbeelding 27">
                      <a:extLst>
                        <a:ext uri="{FF2B5EF4-FFF2-40B4-BE49-F238E27FC236}">
                          <a16:creationId xmlns:a16="http://schemas.microsoft.com/office/drawing/2014/main" id="{890711A5-978A-7FA0-3276-E635CB85AA8C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Afbeelding 28">
                      <a:extLst>
                        <a:ext uri="{FF2B5EF4-FFF2-40B4-BE49-F238E27FC236}">
                          <a16:creationId xmlns:a16="http://schemas.microsoft.com/office/drawing/2014/main" id="{1718F9EB-8477-F52B-9007-6E7268BBA75D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0" name="Groep 19">
                    <a:extLst>
                      <a:ext uri="{FF2B5EF4-FFF2-40B4-BE49-F238E27FC236}">
                        <a16:creationId xmlns:a16="http://schemas.microsoft.com/office/drawing/2014/main" id="{9115F4DD-13BC-2BF7-EA4B-D4FBFC5016A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5" name="Rechthoek 24">
                      <a:extLst>
                        <a:ext uri="{FF2B5EF4-FFF2-40B4-BE49-F238E27FC236}">
                          <a16:creationId xmlns:a16="http://schemas.microsoft.com/office/drawing/2014/main" id="{71C64034-FF55-7B63-83C1-6E75D7E535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" name="Rechthoek 25">
                      <a:extLst>
                        <a:ext uri="{FF2B5EF4-FFF2-40B4-BE49-F238E27FC236}">
                          <a16:creationId xmlns:a16="http://schemas.microsoft.com/office/drawing/2014/main" id="{AEAACFD3-0D28-76F2-53FE-351FA4BAF9D2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1" name="Groep 20">
                    <a:extLst>
                      <a:ext uri="{FF2B5EF4-FFF2-40B4-BE49-F238E27FC236}">
                        <a16:creationId xmlns:a16="http://schemas.microsoft.com/office/drawing/2014/main" id="{94FBD79E-F5D4-35EA-7DFC-58970CB94250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3" name="Rechthoek 22">
                      <a:extLst>
                        <a:ext uri="{FF2B5EF4-FFF2-40B4-BE49-F238E27FC236}">
                          <a16:creationId xmlns:a16="http://schemas.microsoft.com/office/drawing/2014/main" id="{8087A17E-4846-F5C9-3B3A-BB1278E9A12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" name="Rechthoek 23">
                      <a:extLst>
                        <a:ext uri="{FF2B5EF4-FFF2-40B4-BE49-F238E27FC236}">
                          <a16:creationId xmlns:a16="http://schemas.microsoft.com/office/drawing/2014/main" id="{D9AAB06F-61A8-35CE-9617-6B5D71A0CDD6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7" name="Rechthoek 16">
                  <a:extLst>
                    <a:ext uri="{FF2B5EF4-FFF2-40B4-BE49-F238E27FC236}">
                      <a16:creationId xmlns:a16="http://schemas.microsoft.com/office/drawing/2014/main" id="{029651E0-2FC4-BB7E-BB89-E2EA5202C8E4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Crop</a:t>
                  </a:r>
                </a:p>
              </p:txBody>
            </p:sp>
            <p:sp>
              <p:nvSpPr>
                <p:cNvPr id="18" name="Gelijkbenige driehoek 53">
                  <a:extLst>
                    <a:ext uri="{FF2B5EF4-FFF2-40B4-BE49-F238E27FC236}">
                      <a16:creationId xmlns:a16="http://schemas.microsoft.com/office/drawing/2014/main" id="{047655F6-2110-339A-81C4-62D48A6DBB0F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11305DE4-592F-4D10-ED97-26C549C3E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2736502"/>
            <a:ext cx="10538580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Hallo Naam Bedrijf</a:t>
            </a:r>
            <a:br>
              <a:rPr lang="nl-NL"/>
            </a:br>
            <a:r>
              <a:rPr lang="nl-NL"/>
              <a:t>Ik ben Naam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3389296-9120-0948-2DE5-CA6722199EAE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6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ge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11305DE4-592F-4D10-ED97-26C549C3E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2736502"/>
            <a:ext cx="10538580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Hallo Naam Bedrijf</a:t>
            </a:r>
            <a:br>
              <a:rPr lang="nl-NL"/>
            </a:br>
            <a:r>
              <a:rPr lang="nl-NL"/>
              <a:t>Ik ben Naam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E42409D-0859-21CA-6B16-3DDB478DAA67}"/>
              </a:ext>
            </a:extLst>
          </p:cNvPr>
          <p:cNvSpPr txBox="1"/>
          <p:nvPr userDrawn="1"/>
        </p:nvSpPr>
        <p:spPr>
          <a:xfrm>
            <a:off x="810000" y="6387362"/>
            <a:ext cx="3447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B903530-B11F-314B-805F-A509FE63B813}" type="slidenum">
              <a:rPr lang="nl-NL" sz="1600" baseline="0" smtClean="0">
                <a:solidFill>
                  <a:schemeClr val="tx1"/>
                </a:solidFill>
                <a:latin typeface="Arial" panose="020B0604020202020204" pitchFamily="34" charset="0"/>
              </a:rPr>
              <a:t>‹nr.›</a:t>
            </a:fld>
            <a:endParaRPr lang="nl-NL" sz="160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23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sv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sv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0.sv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68D25B7B-7E9E-1D29-8727-F1F8B324CC9E}"/>
              </a:ext>
            </a:extLst>
          </p:cNvPr>
          <p:cNvSpPr txBox="1">
            <a:spLocks/>
          </p:cNvSpPr>
          <p:nvPr userDrawn="1"/>
        </p:nvSpPr>
        <p:spPr>
          <a:xfrm>
            <a:off x="810000" y="474810"/>
            <a:ext cx="10538580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>
                <a:solidFill>
                  <a:schemeClr val="accent1"/>
                </a:solidFill>
              </a:rPr>
              <a:t>Tips</a:t>
            </a:r>
          </a:p>
          <a:p>
            <a:r>
              <a:rPr lang="nl-NL" sz="1000" b="1">
                <a:solidFill>
                  <a:schemeClr val="accent1"/>
                </a:solidFill>
              </a:rPr>
              <a:t> Versie januari 2025 </a:t>
            </a:r>
          </a:p>
        </p:txBody>
      </p:sp>
      <p:sp>
        <p:nvSpPr>
          <p:cNvPr id="4" name="Tijdelijke aanduiding voor tekst 23">
            <a:extLst>
              <a:ext uri="{FF2B5EF4-FFF2-40B4-BE49-F238E27FC236}">
                <a16:creationId xmlns:a16="http://schemas.microsoft.com/office/drawing/2014/main" id="{FBBE7E89-A926-26F4-4EC7-806C4C2B61F2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290279" y="5392981"/>
            <a:ext cx="138499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/>
              <a:t>richtlijnen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29FDADF-119F-3B66-CEA0-0772E2ABA7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F1C465BD-CE69-BB91-E5B6-A4DE1B37DBEC}"/>
              </a:ext>
            </a:extLst>
          </p:cNvPr>
          <p:cNvSpPr txBox="1">
            <a:spLocks/>
          </p:cNvSpPr>
          <p:nvPr userDrawn="1"/>
        </p:nvSpPr>
        <p:spPr>
          <a:xfrm>
            <a:off x="6104223" y="1137396"/>
            <a:ext cx="4000820" cy="5329664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Font typeface="+mj-lt"/>
              <a:buAutoNum type="arabicPeriod" startAt="6"/>
            </a:pPr>
            <a:r>
              <a:rPr lang="nl-NL" sz="1200" b="1">
                <a:solidFill>
                  <a:srgbClr val="F265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Kleurgebruik achtergrond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r>
              <a:rPr lang="nl-NL" sz="1000"/>
              <a:t>Gebruik gekleurde achtergronden alleen voor hoofdstuktitels of quotes.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r>
              <a:rPr lang="nl-NL" sz="1000"/>
              <a:t>Zorg dat quotes dezelfde achtergrondkleur hebben als de bijbehorende hoofdstukslide.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endParaRPr lang="nl-NL" sz="10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Font typeface="+mj-lt"/>
              <a:buAutoNum type="arabicPeriod" startAt="7"/>
            </a:pPr>
            <a:r>
              <a:rPr lang="nl-NL" sz="1200" b="1">
                <a:solidFill>
                  <a:srgbClr val="F265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Gebruik van animaties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r>
              <a:rPr lang="nl-NL" sz="1000"/>
              <a:t>Sommige slides bevatten animaties; speel deze af om de inhoud goed te presenteren.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r>
              <a:rPr lang="nl-NL" sz="1000"/>
              <a:t>Test de presentatie vooraf om zeker te zijn dat alle animaties correct werken.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endParaRPr lang="nl-NL" sz="10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Font typeface="+mj-lt"/>
              <a:buAutoNum type="arabicPeriod" startAt="8"/>
            </a:pPr>
            <a:r>
              <a:rPr lang="nl-NL" sz="1200" b="1" err="1">
                <a:solidFill>
                  <a:srgbClr val="F265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Diamodel</a:t>
            </a:r>
            <a:endParaRPr lang="nl-NL" sz="1200" b="1">
              <a:solidFill>
                <a:srgbClr val="F265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r>
              <a:rPr lang="nl-NL" sz="1000"/>
              <a:t>Indeling kiezen: Kies een bestaande dia-indeling uit het </a:t>
            </a:r>
            <a:r>
              <a:rPr lang="nl-NL" sz="1000" err="1"/>
              <a:t>diamodel</a:t>
            </a:r>
            <a:r>
              <a:rPr lang="nl-NL" sz="1000"/>
              <a:t>, zoals een </a:t>
            </a:r>
            <a:r>
              <a:rPr lang="nl-NL" sz="1000" err="1"/>
              <a:t>titeldia</a:t>
            </a:r>
            <a:r>
              <a:rPr lang="nl-NL" sz="1000"/>
              <a:t>, </a:t>
            </a:r>
            <a:r>
              <a:rPr lang="nl-NL" sz="1000" err="1"/>
              <a:t>inhoudsdia</a:t>
            </a:r>
            <a:r>
              <a:rPr lang="nl-NL" sz="1000"/>
              <a:t> of afbeelding met tekst.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r>
              <a:rPr lang="nl-NL" sz="1000"/>
              <a:t>Nieuwe dia invoegen: Ga terug naar het tabblad Start, klik op Nieuwe Dia, en selecteer de gewenste indeling uit het keuzemenu. Deze indeling komt rechtstreeks uit het </a:t>
            </a:r>
            <a:r>
              <a:rPr lang="nl-NL" sz="1000" err="1"/>
              <a:t>diamodel</a:t>
            </a:r>
            <a:r>
              <a:rPr lang="nl-NL" sz="1000"/>
              <a:t>.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endParaRPr lang="nl-NL" sz="10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9"/>
              <a:tabLst/>
              <a:defRPr/>
            </a:pPr>
            <a:r>
              <a:rPr lang="nl-NL" sz="1200" b="1">
                <a:solidFill>
                  <a:srgbClr val="F265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Gebruik van Afbeeldingsvormen in een Slide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r>
              <a:rPr lang="nl-NL" sz="1000"/>
              <a:t>Houd je aan de template: Gebruik alleen de afbeeldingsvormen die al in de dia-indeling van de template staan; voeg geen nieuwe vormen toe.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r>
              <a:rPr lang="nl-NL" sz="1000"/>
              <a:t>Proporties behouden: Zorg ervoor dat afbeeldingen niet worden uitgerekt of vervormd. Pas de grootte aan door de hoeken te slepen, niet de zijkanten.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r>
              <a:rPr lang="nl-NL" sz="1000"/>
              <a:t>Vaste positie respecteren: Plaats afbeeldingen precies binnen de aangegeven vormen; verschuif of wijzig de positie van de vormen niet.</a:t>
            </a:r>
            <a:endParaRPr lang="nl-NL" sz="10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nl-NL" sz="10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jdelijke aanduiding voor tekst 12">
            <a:extLst>
              <a:ext uri="{FF2B5EF4-FFF2-40B4-BE49-F238E27FC236}">
                <a16:creationId xmlns:a16="http://schemas.microsoft.com/office/drawing/2014/main" id="{B6924E31-916F-242E-13E1-F792B434AF2E}"/>
              </a:ext>
            </a:extLst>
          </p:cNvPr>
          <p:cNvSpPr txBox="1">
            <a:spLocks/>
          </p:cNvSpPr>
          <p:nvPr userDrawn="1"/>
        </p:nvSpPr>
        <p:spPr>
          <a:xfrm>
            <a:off x="1448510" y="1137396"/>
            <a:ext cx="4000820" cy="5488682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nl-NL" sz="1200" b="1">
                <a:solidFill>
                  <a:srgbClr val="F265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Hou het simpel en helder</a:t>
            </a:r>
            <a:endParaRPr lang="nl-NL" sz="1200">
              <a:solidFill>
                <a:srgbClr val="F265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r>
              <a:rPr lang="nl-NL" sz="1000"/>
              <a:t>Gebruik slides als ondersteuning. Minder tekst en illustraties werkt beter.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r>
              <a:rPr lang="nl-NL" sz="1000"/>
              <a:t>Beperk elke slide tot één duidelijke boodschap.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r>
              <a:rPr lang="nl-NL" sz="1000"/>
              <a:t>Houd opsommingen compact; maximaal 6 punten.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r>
              <a:rPr lang="nl-NL" sz="1000"/>
              <a:t>Schrijf korte zinnen (max. 6 woorden) en beperk tot 6 regels per slide.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r>
              <a:rPr lang="nl-NL" sz="1000"/>
              <a:t>Plaats uitgebreide cijfers en details aan het einde van de presentatie als naslagwerk.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endParaRPr lang="nl-NL" sz="10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/>
            </a:pPr>
            <a:r>
              <a:rPr lang="nl-NL" sz="1200" b="1">
                <a:solidFill>
                  <a:srgbClr val="F265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Gebruik zo weinig mogelijk kleuren in tekst</a:t>
            </a:r>
            <a:endParaRPr lang="nl-NL" sz="1200">
              <a:solidFill>
                <a:srgbClr val="F265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l-NL" sz="1000"/>
              <a:t>Plaats informatieve tekst in zwart of wit (afhankelijk van de achtergrond).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l-NL" sz="1000"/>
              <a:t>Gebruik Rijnbrink-kleuren voor titels, quotes en vormelementen.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l-NL" sz="1000"/>
              <a:t>Beperk tot 2 tekstkleuren per slide: zwart/wit voor informatie + 1 extra kleur voor titels.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nl-NL" sz="10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3"/>
              <a:tabLst/>
              <a:defRPr/>
            </a:pPr>
            <a:r>
              <a:rPr lang="nl-NL" sz="1200" b="1">
                <a:solidFill>
                  <a:srgbClr val="F265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Wissel slides af</a:t>
            </a:r>
            <a:endParaRPr lang="nl-NL" sz="1200">
              <a:solidFill>
                <a:srgbClr val="F265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l-NL" sz="1000"/>
              <a:t>Voeg een afbeelding of quote toe om af te wisselen. Geen afbeelding of quote nodig? Gebruik andere contentslides voor variatie.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nl-NL" sz="10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Font typeface="+mj-lt"/>
              <a:buAutoNum type="arabicPeriod" startAt="4"/>
            </a:pPr>
            <a:r>
              <a:rPr lang="nl-NL" sz="1200" b="1" err="1">
                <a:solidFill>
                  <a:srgbClr val="F265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Één</a:t>
            </a:r>
            <a:r>
              <a:rPr lang="nl-NL" sz="1200" b="1">
                <a:solidFill>
                  <a:srgbClr val="F265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boodschap per slide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r>
              <a:rPr lang="nl-NL" sz="1000"/>
              <a:t>Beperk de hoeveelheid informatie per slide.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r>
              <a:rPr lang="nl-NL" sz="1000"/>
              <a:t>Splits complexe boodschappen op en verdeel ze over meerdere slides.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endParaRPr lang="nl-NL" sz="1000"/>
          </a:p>
          <a:p>
            <a:pPr marL="228600" indent="-228600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Font typeface="+mj-lt"/>
              <a:buAutoNum type="arabicPeriod" startAt="5"/>
            </a:pPr>
            <a:r>
              <a:rPr lang="nl-NL" sz="1200" b="1">
                <a:solidFill>
                  <a:srgbClr val="F265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Beperk het aantal vormen per slide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r>
              <a:rPr lang="nl-NL" sz="1000"/>
              <a:t>Variatie is goed, maar houd focus op het verhaal.</a:t>
            </a:r>
          </a:p>
          <a:p>
            <a:pPr marL="228600" indent="-228600">
              <a:lnSpc>
                <a:spcPct val="100000"/>
              </a:lnSpc>
              <a:spcBef>
                <a:spcPts val="200"/>
              </a:spcBef>
            </a:pPr>
            <a:r>
              <a:rPr lang="nl-NL" sz="1000"/>
              <a:t>Gebruik maximaal 3 vormen per slide</a:t>
            </a:r>
            <a:r>
              <a:rPr lang="nl-NL" sz="1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nl-NL" sz="1000"/>
          </a:p>
        </p:txBody>
      </p:sp>
    </p:spTree>
    <p:extLst>
      <p:ext uri="{BB962C8B-B14F-4D97-AF65-F5344CB8AC3E}">
        <p14:creationId xmlns:p14="http://schemas.microsoft.com/office/powerpoint/2010/main" val="351356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vak 26">
            <a:extLst>
              <a:ext uri="{FF2B5EF4-FFF2-40B4-BE49-F238E27FC236}">
                <a16:creationId xmlns:a16="http://schemas.microsoft.com/office/drawing/2014/main" id="{51CB8928-3ACF-F901-E44B-F981D2AC22E2}"/>
              </a:ext>
            </a:extLst>
          </p:cNvPr>
          <p:cNvSpPr txBox="1"/>
          <p:nvPr userDrawn="1"/>
        </p:nvSpPr>
        <p:spPr>
          <a:xfrm>
            <a:off x="10417215" y="8067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F18CA93-D303-5252-21D1-32B15A7430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0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vak 26">
            <a:extLst>
              <a:ext uri="{FF2B5EF4-FFF2-40B4-BE49-F238E27FC236}">
                <a16:creationId xmlns:a16="http://schemas.microsoft.com/office/drawing/2014/main" id="{51CB8928-3ACF-F901-E44B-F981D2AC22E2}"/>
              </a:ext>
            </a:extLst>
          </p:cNvPr>
          <p:cNvSpPr txBox="1"/>
          <p:nvPr userDrawn="1"/>
        </p:nvSpPr>
        <p:spPr>
          <a:xfrm>
            <a:off x="10417215" y="8067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F18CA93-D303-5252-21D1-32B15A74307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724" r:id="rId5"/>
    <p:sldLayoutId id="2147483723" r:id="rId6"/>
    <p:sldLayoutId id="2147483725" r:id="rId7"/>
    <p:sldLayoutId id="2147483695" r:id="rId8"/>
    <p:sldLayoutId id="2147483696" r:id="rId9"/>
    <p:sldLayoutId id="214748369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vak 26">
            <a:extLst>
              <a:ext uri="{FF2B5EF4-FFF2-40B4-BE49-F238E27FC236}">
                <a16:creationId xmlns:a16="http://schemas.microsoft.com/office/drawing/2014/main" id="{51CB8928-3ACF-F901-E44B-F981D2AC22E2}"/>
              </a:ext>
            </a:extLst>
          </p:cNvPr>
          <p:cNvSpPr txBox="1"/>
          <p:nvPr userDrawn="1"/>
        </p:nvSpPr>
        <p:spPr>
          <a:xfrm>
            <a:off x="10417215" y="8067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F18CA93-D303-5252-21D1-32B15A7430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4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vak 26">
            <a:extLst>
              <a:ext uri="{FF2B5EF4-FFF2-40B4-BE49-F238E27FC236}">
                <a16:creationId xmlns:a16="http://schemas.microsoft.com/office/drawing/2014/main" id="{51CB8928-3ACF-F901-E44B-F981D2AC22E2}"/>
              </a:ext>
            </a:extLst>
          </p:cNvPr>
          <p:cNvSpPr txBox="1"/>
          <p:nvPr userDrawn="1"/>
        </p:nvSpPr>
        <p:spPr>
          <a:xfrm>
            <a:off x="10417215" y="8067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F18CA93-D303-5252-21D1-32B15A7430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6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vak 26">
            <a:extLst>
              <a:ext uri="{FF2B5EF4-FFF2-40B4-BE49-F238E27FC236}">
                <a16:creationId xmlns:a16="http://schemas.microsoft.com/office/drawing/2014/main" id="{51CB8928-3ACF-F901-E44B-F981D2AC22E2}"/>
              </a:ext>
            </a:extLst>
          </p:cNvPr>
          <p:cNvSpPr txBox="1"/>
          <p:nvPr userDrawn="1"/>
        </p:nvSpPr>
        <p:spPr>
          <a:xfrm>
            <a:off x="10417215" y="8067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02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17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02FD852-8739-69D0-CAAE-93716F787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42040" y="1402915"/>
            <a:ext cx="5307920" cy="405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91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phic 17">
            <a:extLst>
              <a:ext uri="{FF2B5EF4-FFF2-40B4-BE49-F238E27FC236}">
                <a16:creationId xmlns:a16="http://schemas.microsoft.com/office/drawing/2014/main" id="{8A5F33FB-4A03-AFF5-2BAC-8D725C3B93AA}"/>
              </a:ext>
            </a:extLst>
          </p:cNvPr>
          <p:cNvSpPr/>
          <p:nvPr userDrawn="1"/>
        </p:nvSpPr>
        <p:spPr>
          <a:xfrm flipH="1">
            <a:off x="5641200" y="-590400"/>
            <a:ext cx="5801370" cy="5801370"/>
          </a:xfrm>
          <a:custGeom>
            <a:avLst/>
            <a:gdLst>
              <a:gd name="connsiteX0" fmla="*/ 5801371 w 5801370"/>
              <a:gd name="connsiteY0" fmla="*/ 5801371 h 5801370"/>
              <a:gd name="connsiteX1" fmla="*/ 0 w 5801370"/>
              <a:gd name="connsiteY1" fmla="*/ 0 h 5801370"/>
              <a:gd name="connsiteX2" fmla="*/ 2319613 w 5801370"/>
              <a:gd name="connsiteY2" fmla="*/ 0 h 5801370"/>
              <a:gd name="connsiteX3" fmla="*/ 5801078 w 5801370"/>
              <a:gd name="connsiteY3" fmla="*/ 3481466 h 5801370"/>
              <a:gd name="connsiteX4" fmla="*/ 5801078 w 5801370"/>
              <a:gd name="connsiteY4" fmla="*/ 5801078 h 580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1370" h="5801370">
                <a:moveTo>
                  <a:pt x="5801371" y="5801371"/>
                </a:moveTo>
                <a:cubicBezTo>
                  <a:pt x="2602328" y="5801371"/>
                  <a:pt x="0" y="3198750"/>
                  <a:pt x="0" y="0"/>
                </a:cubicBezTo>
                <a:lnTo>
                  <a:pt x="2319613" y="0"/>
                </a:lnTo>
                <a:cubicBezTo>
                  <a:pt x="2319613" y="1919659"/>
                  <a:pt x="3881419" y="3481466"/>
                  <a:pt x="5801078" y="3481466"/>
                </a:cubicBezTo>
                <a:lnTo>
                  <a:pt x="5801078" y="5801078"/>
                </a:lnTo>
                <a:close/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B568D5B-B755-34B1-4BB1-07CFC5A195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100000">
            <a:off x="7286073" y="3687249"/>
            <a:ext cx="1713534" cy="5400229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51CB8928-3ACF-F901-E44B-F981D2AC22E2}"/>
              </a:ext>
            </a:extLst>
          </p:cNvPr>
          <p:cNvSpPr txBox="1"/>
          <p:nvPr userDrawn="1"/>
        </p:nvSpPr>
        <p:spPr>
          <a:xfrm>
            <a:off x="10417215" y="8067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0438710-2125-D48D-74DA-56D62BF52C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4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8B568D5B-B755-34B1-4BB1-07CFC5A195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055418">
            <a:off x="6800504" y="1359330"/>
            <a:ext cx="3978253" cy="12537526"/>
          </a:xfrm>
          <a:prstGeom prst="rect">
            <a:avLst/>
          </a:prstGeom>
        </p:spPr>
      </p:pic>
      <p:sp>
        <p:nvSpPr>
          <p:cNvPr id="19" name="Graphic 17">
            <a:extLst>
              <a:ext uri="{FF2B5EF4-FFF2-40B4-BE49-F238E27FC236}">
                <a16:creationId xmlns:a16="http://schemas.microsoft.com/office/drawing/2014/main" id="{8A5F33FB-4A03-AFF5-2BAC-8D725C3B93AA}"/>
              </a:ext>
            </a:extLst>
          </p:cNvPr>
          <p:cNvSpPr/>
          <p:nvPr userDrawn="1"/>
        </p:nvSpPr>
        <p:spPr>
          <a:xfrm rot="3814249" flipH="1">
            <a:off x="6300888" y="-1776650"/>
            <a:ext cx="5801370" cy="5801370"/>
          </a:xfrm>
          <a:custGeom>
            <a:avLst/>
            <a:gdLst>
              <a:gd name="connsiteX0" fmla="*/ 5801371 w 5801370"/>
              <a:gd name="connsiteY0" fmla="*/ 5801371 h 5801370"/>
              <a:gd name="connsiteX1" fmla="*/ 0 w 5801370"/>
              <a:gd name="connsiteY1" fmla="*/ 0 h 5801370"/>
              <a:gd name="connsiteX2" fmla="*/ 2319613 w 5801370"/>
              <a:gd name="connsiteY2" fmla="*/ 0 h 5801370"/>
              <a:gd name="connsiteX3" fmla="*/ 5801078 w 5801370"/>
              <a:gd name="connsiteY3" fmla="*/ 3481466 h 5801370"/>
              <a:gd name="connsiteX4" fmla="*/ 5801078 w 5801370"/>
              <a:gd name="connsiteY4" fmla="*/ 5801078 h 580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1370" h="5801370">
                <a:moveTo>
                  <a:pt x="5801371" y="5801371"/>
                </a:moveTo>
                <a:cubicBezTo>
                  <a:pt x="2602328" y="5801371"/>
                  <a:pt x="0" y="3198750"/>
                  <a:pt x="0" y="0"/>
                </a:cubicBezTo>
                <a:lnTo>
                  <a:pt x="2319613" y="0"/>
                </a:lnTo>
                <a:cubicBezTo>
                  <a:pt x="2319613" y="1919659"/>
                  <a:pt x="3881419" y="3481466"/>
                  <a:pt x="5801078" y="3481466"/>
                </a:cubicBezTo>
                <a:lnTo>
                  <a:pt x="5801078" y="5801078"/>
                </a:lnTo>
                <a:close/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51CB8928-3ACF-F901-E44B-F981D2AC22E2}"/>
              </a:ext>
            </a:extLst>
          </p:cNvPr>
          <p:cNvSpPr txBox="1"/>
          <p:nvPr userDrawn="1"/>
        </p:nvSpPr>
        <p:spPr>
          <a:xfrm>
            <a:off x="10417215" y="8067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2" name="Tijdelijke aanduiding voor tekst 23">
            <a:extLst>
              <a:ext uri="{FF2B5EF4-FFF2-40B4-BE49-F238E27FC236}">
                <a16:creationId xmlns:a16="http://schemas.microsoft.com/office/drawing/2014/main" id="{3E0E72A8-EF09-9E63-4AB6-C270E1630A1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290279" y="5392981"/>
            <a:ext cx="138499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/>
              <a:t>introductie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6DB8119-2AB1-3121-A0CB-CF5839757C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1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vak 26">
            <a:extLst>
              <a:ext uri="{FF2B5EF4-FFF2-40B4-BE49-F238E27FC236}">
                <a16:creationId xmlns:a16="http://schemas.microsoft.com/office/drawing/2014/main" id="{51CB8928-3ACF-F901-E44B-F981D2AC22E2}"/>
              </a:ext>
            </a:extLst>
          </p:cNvPr>
          <p:cNvSpPr txBox="1"/>
          <p:nvPr userDrawn="1"/>
        </p:nvSpPr>
        <p:spPr>
          <a:xfrm>
            <a:off x="10417215" y="8067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03A0A56-73F8-A276-F06B-7EFC15FB57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00000">
            <a:off x="1108709" y="1927475"/>
            <a:ext cx="1240239" cy="249985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6398ED7-71E1-B6AB-A322-78529C5DDF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1215" y="3699146"/>
            <a:ext cx="2324007" cy="1881339"/>
          </a:xfrm>
          <a:prstGeom prst="rect">
            <a:avLst/>
          </a:prstGeom>
        </p:spPr>
      </p:pic>
      <p:sp>
        <p:nvSpPr>
          <p:cNvPr id="10" name="Tijdelijke aanduiding voor titel 1">
            <a:extLst>
              <a:ext uri="{FF2B5EF4-FFF2-40B4-BE49-F238E27FC236}">
                <a16:creationId xmlns:a16="http://schemas.microsoft.com/office/drawing/2014/main" id="{662BAB3E-EC3B-9377-F1ED-AD23EDC5AEAC}"/>
              </a:ext>
            </a:extLst>
          </p:cNvPr>
          <p:cNvSpPr txBox="1">
            <a:spLocks/>
          </p:cNvSpPr>
          <p:nvPr userDrawn="1"/>
        </p:nvSpPr>
        <p:spPr>
          <a:xfrm>
            <a:off x="810000" y="541942"/>
            <a:ext cx="10538580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l-NL" sz="5000">
                <a:solidFill>
                  <a:schemeClr val="accent4"/>
                </a:solidFill>
              </a:rPr>
              <a:t>Inhoud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589AD41-6E17-6FC8-1F04-9CE25B3273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442570" y="6172926"/>
            <a:ext cx="365874" cy="42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7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vak 26">
            <a:extLst>
              <a:ext uri="{FF2B5EF4-FFF2-40B4-BE49-F238E27FC236}">
                <a16:creationId xmlns:a16="http://schemas.microsoft.com/office/drawing/2014/main" id="{51CB8928-3ACF-F901-E44B-F981D2AC22E2}"/>
              </a:ext>
            </a:extLst>
          </p:cNvPr>
          <p:cNvSpPr txBox="1"/>
          <p:nvPr userDrawn="1"/>
        </p:nvSpPr>
        <p:spPr>
          <a:xfrm>
            <a:off x="10417215" y="8067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F18CA93-D303-5252-21D1-32B15A7430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0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vak 26">
            <a:extLst>
              <a:ext uri="{FF2B5EF4-FFF2-40B4-BE49-F238E27FC236}">
                <a16:creationId xmlns:a16="http://schemas.microsoft.com/office/drawing/2014/main" id="{51CB8928-3ACF-F901-E44B-F981D2AC22E2}"/>
              </a:ext>
            </a:extLst>
          </p:cNvPr>
          <p:cNvSpPr txBox="1"/>
          <p:nvPr userDrawn="1"/>
        </p:nvSpPr>
        <p:spPr>
          <a:xfrm>
            <a:off x="10417215" y="8067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F18CA93-D303-5252-21D1-32B15A7430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42570" y="6172926"/>
            <a:ext cx="365875" cy="42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3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era.martens@rijnbrink.nl" TargetMode="External"/><Relationship Id="rId2" Type="http://schemas.openxmlformats.org/officeDocument/2006/relationships/hyperlink" Target="https://cultuureducatieoverijssel.nl/maaktaal-taalontwikkeling-door-cultuureducatie" TargetMode="Externa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C5400-6BE4-C248-55A3-7FA76D0CF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3CE68CC-B206-8AF3-E6F1-C553059B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31" y="2391586"/>
            <a:ext cx="8263312" cy="1994392"/>
          </a:xfrm>
        </p:spPr>
        <p:txBody>
          <a:bodyPr/>
          <a:lstStyle/>
          <a:p>
            <a:r>
              <a:rPr lang="nl-NL" sz="7200">
                <a:latin typeface="Arial"/>
                <a:cs typeface="Arial"/>
              </a:rPr>
              <a:t>Taal eens </a:t>
            </a:r>
            <a:br>
              <a:rPr lang="nl-NL" sz="7200">
                <a:latin typeface="Arial"/>
                <a:cs typeface="Arial"/>
              </a:rPr>
            </a:br>
            <a:r>
              <a:rPr lang="nl-NL" sz="7200">
                <a:latin typeface="Arial"/>
                <a:cs typeface="Arial"/>
              </a:rPr>
              <a:t>anders</a:t>
            </a:r>
            <a:endParaRPr lang="nl-NL" sz="7200">
              <a:cs typeface="Arial" panose="020B0604020202020204" pitchFamily="34" charset="0"/>
            </a:endParaRPr>
          </a:p>
        </p:txBody>
      </p:sp>
      <p:pic>
        <p:nvPicPr>
          <p:cNvPr id="2" name="Tijdelijke aanduiding voor afbeelding 1" descr="Afbeelding met kleding, overdekt, persoon, schoeisel&#10;&#10;Door AI gegenereerde inhoud is mogelijk onjuist.">
            <a:extLst>
              <a:ext uri="{FF2B5EF4-FFF2-40B4-BE49-F238E27FC236}">
                <a16:creationId xmlns:a16="http://schemas.microsoft.com/office/drawing/2014/main" id="{0E9498F8-AA34-67C5-1598-E98AA2486D3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8333" b="8333"/>
          <a:stretch/>
        </p:blipFill>
        <p:spPr>
          <a:xfrm>
            <a:off x="7620553" y="819"/>
            <a:ext cx="4720574" cy="4503610"/>
          </a:xfrm>
          <a:prstGeom prst="ellipse">
            <a:avLst/>
          </a:prstGeom>
          <a:solidFill>
            <a:srgbClr val="275849"/>
          </a:solidFill>
        </p:spPr>
      </p:pic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E6F51FA6-B775-3F9B-373D-1C90E4A71E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4306" y="4752537"/>
            <a:ext cx="10538580" cy="914400"/>
          </a:xfrm>
        </p:spPr>
        <p:txBody>
          <a:bodyPr lIns="0" tIns="0" rIns="0" bIns="0" anchor="t"/>
          <a:lstStyle/>
          <a:p>
            <a:r>
              <a:rPr lang="nl-NL" sz="3200" i="1">
                <a:latin typeface="Arial"/>
                <a:cs typeface="Arial"/>
              </a:rPr>
              <a:t>Ronde 2: </a:t>
            </a:r>
            <a:br>
              <a:rPr lang="nl-NL" sz="3200" i="1">
                <a:latin typeface="Arial"/>
                <a:cs typeface="Arial"/>
              </a:rPr>
            </a:br>
            <a:r>
              <a:rPr lang="nl-NL" sz="3200" i="1" err="1">
                <a:latin typeface="Arial"/>
                <a:cs typeface="Arial"/>
              </a:rPr>
              <a:t>Verdiepingsessie</a:t>
            </a:r>
            <a:endParaRPr lang="nl-NL" sz="3200" i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71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500B18A-6DCB-456D-D40E-D1653EA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2" y="514412"/>
            <a:ext cx="10538580" cy="553998"/>
          </a:xfrm>
        </p:spPr>
        <p:txBody>
          <a:bodyPr/>
          <a:lstStyle/>
          <a:p>
            <a:r>
              <a:rPr lang="nl-NL">
                <a:latin typeface="Arial"/>
                <a:cs typeface="Arial"/>
              </a:rPr>
              <a:t>Onderzoeksvraag</a:t>
            </a:r>
            <a:endParaRPr lang="nl-NL">
              <a:cs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1D3E10C-E6D8-CCED-3633-47B2DB914712}"/>
              </a:ext>
            </a:extLst>
          </p:cNvPr>
          <p:cNvSpPr txBox="1"/>
          <p:nvPr/>
        </p:nvSpPr>
        <p:spPr>
          <a:xfrm>
            <a:off x="679623" y="1709352"/>
            <a:ext cx="1053413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600" baseline="0">
                <a:solidFill>
                  <a:srgbClr val="275849"/>
                </a:solidFill>
                <a:latin typeface="Arial"/>
              </a:rPr>
              <a:t>Hoe kan cultuureducatie zowel de creatieve vermogens als de taalvaardigheden van leerlingen verbeteren?</a:t>
            </a:r>
            <a:endParaRPr lang="nl-NL" sz="1600"/>
          </a:p>
          <a:p>
            <a:pPr algn="l"/>
            <a:endParaRPr lang="nl-NL" sz="6000" baseline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7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3405A-C333-7CA4-9A75-6EC6FFA05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93BDDE2-4EAA-948B-3DAC-2D2708674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2" y="514412"/>
            <a:ext cx="10538580" cy="553998"/>
          </a:xfrm>
        </p:spPr>
        <p:txBody>
          <a:bodyPr/>
          <a:lstStyle/>
          <a:p>
            <a:r>
              <a:rPr lang="nl-NL">
                <a:latin typeface="Arial"/>
                <a:cs typeface="Arial"/>
              </a:rPr>
              <a:t>Waarom </a:t>
            </a:r>
            <a:r>
              <a:rPr lang="nl-NL" i="1">
                <a:latin typeface="Arial"/>
                <a:cs typeface="Arial"/>
              </a:rPr>
              <a:t>Taal eens anders</a:t>
            </a:r>
            <a:r>
              <a:rPr lang="nl-NL">
                <a:latin typeface="Arial"/>
                <a:cs typeface="Arial"/>
              </a:rPr>
              <a:t>?</a:t>
            </a:r>
            <a:endParaRPr lang="nl-NL">
              <a:cs typeface="Arial" panose="020B0604020202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6B57F9F-0809-F0CA-74D4-2D12FCA2046D}"/>
              </a:ext>
            </a:extLst>
          </p:cNvPr>
          <p:cNvSpPr txBox="1"/>
          <p:nvPr/>
        </p:nvSpPr>
        <p:spPr>
          <a:xfrm>
            <a:off x="679017" y="1609869"/>
            <a:ext cx="9328727" cy="56015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57250" indent="-857250">
              <a:buFont typeface="Arial"/>
              <a:buChar char="•"/>
            </a:pPr>
            <a:r>
              <a:rPr lang="nl-NL" sz="2000">
                <a:latin typeface="Arial"/>
                <a:cs typeface="Arial"/>
              </a:rPr>
              <a:t>taalachterstanden</a:t>
            </a:r>
            <a:endParaRPr lang="nl-NL" sz="1200"/>
          </a:p>
          <a:p>
            <a:pPr marL="857250" indent="-857250">
              <a:buFont typeface="Arial"/>
              <a:buChar char="•"/>
            </a:pPr>
            <a:endParaRPr lang="nl-NL" sz="2000">
              <a:latin typeface="Arial"/>
              <a:cs typeface="Arial"/>
            </a:endParaRPr>
          </a:p>
          <a:p>
            <a:pPr marL="857250" indent="-857250">
              <a:buFont typeface="Arial,Sans-Serif"/>
              <a:buChar char="•"/>
            </a:pPr>
            <a:r>
              <a:rPr lang="nl-NL" sz="2000">
                <a:latin typeface="Arial"/>
                <a:cs typeface="Arial"/>
              </a:rPr>
              <a:t>focus basisvaardigheden</a:t>
            </a:r>
            <a:endParaRPr lang="en-US" sz="2000">
              <a:latin typeface="Arial"/>
              <a:cs typeface="Arial"/>
            </a:endParaRPr>
          </a:p>
          <a:p>
            <a:pPr marL="857250" indent="-857250">
              <a:buFont typeface="Arial,Sans-Serif"/>
              <a:buChar char="•"/>
            </a:pPr>
            <a:endParaRPr lang="nl-NL" sz="2000"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r>
              <a:rPr lang="nl-NL" sz="2000">
                <a:latin typeface="Arial"/>
                <a:cs typeface="Arial"/>
              </a:rPr>
              <a:t>cultuureducatie beïnvloed taalontwikkeling</a:t>
            </a:r>
          </a:p>
          <a:p>
            <a:pPr marL="857250" indent="-857250">
              <a:buFont typeface="Arial"/>
              <a:buChar char="•"/>
            </a:pPr>
            <a:endParaRPr lang="nl-NL" sz="2000"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r>
              <a:rPr lang="nl-NL" sz="2000" err="1">
                <a:latin typeface="Arial"/>
                <a:cs typeface="Arial"/>
              </a:rPr>
              <a:t>vakintegratie</a:t>
            </a:r>
            <a:endParaRPr lang="nl-NL" sz="2000"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nl-NL" sz="3200">
              <a:solidFill>
                <a:schemeClr val="accent1"/>
              </a:solidFill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nl-NL" sz="3200">
              <a:solidFill>
                <a:schemeClr val="accent1"/>
              </a:solidFill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nl-NL" sz="3200">
              <a:solidFill>
                <a:schemeClr val="accent1"/>
              </a:solidFill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nl-NL" sz="3200">
              <a:solidFill>
                <a:schemeClr val="accent1"/>
              </a:solidFill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nl-NL" sz="3200">
              <a:solidFill>
                <a:schemeClr val="accent1"/>
              </a:solidFill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nl-NL" sz="3200">
              <a:solidFill>
                <a:schemeClr val="accent1"/>
              </a:solidFill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nl-NL" sz="320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445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C08098-5951-8B34-D23E-DDDB23C0BB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7065" y="1156368"/>
            <a:ext cx="2603308" cy="1246495"/>
          </a:xfrm>
        </p:spPr>
        <p:txBody>
          <a:bodyPr/>
          <a:lstStyle/>
          <a:p>
            <a:r>
              <a:rPr lang="nl-NL"/>
              <a:t>Opbrengsten MAAKTAAL 2023/2024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AB3C48E-E971-D163-6E1B-6D5D451863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6800" y="1159209"/>
            <a:ext cx="5346570" cy="4827988"/>
          </a:xfrm>
        </p:spPr>
        <p:txBody>
          <a:bodyPr/>
          <a:lstStyle/>
          <a:p>
            <a:r>
              <a:rPr lang="nl-NL">
                <a:cs typeface="Arial" panose="020B0604020202020204"/>
              </a:rPr>
              <a:t>Bij leerlingen was een verbetering zichtbaar op het gebied van: </a:t>
            </a:r>
          </a:p>
          <a:p>
            <a:pPr marL="342900" indent="-342900">
              <a:buFont typeface="Wingdings"/>
              <a:buChar char="ü"/>
            </a:pPr>
            <a:r>
              <a:rPr lang="nl-NL">
                <a:cs typeface="Arial" panose="020B0604020202020204"/>
              </a:rPr>
              <a:t>woordenschat</a:t>
            </a:r>
          </a:p>
          <a:p>
            <a:pPr marL="342900" indent="-342900">
              <a:buFont typeface="Wingdings"/>
              <a:buChar char="ü"/>
            </a:pPr>
            <a:r>
              <a:rPr lang="nl-NL">
                <a:cs typeface="Arial" panose="020B0604020202020204"/>
              </a:rPr>
              <a:t>gebruik signaalwoorden (maar, omdat, tot slot etc.)</a:t>
            </a:r>
          </a:p>
          <a:p>
            <a:pPr marL="342900" indent="-342900">
              <a:buFont typeface="Wingdings"/>
              <a:buChar char="ü"/>
            </a:pPr>
            <a:r>
              <a:rPr lang="nl-NL">
                <a:cs typeface="Arial" panose="020B0604020202020204"/>
              </a:rPr>
              <a:t>lees- en schrijfmotivatie </a:t>
            </a:r>
          </a:p>
          <a:p>
            <a:pPr marL="342900" indent="-342900">
              <a:buFont typeface="Wingdings"/>
              <a:buChar char="ü"/>
            </a:pPr>
            <a:r>
              <a:rPr lang="nl-NL">
                <a:cs typeface="Arial" panose="020B0604020202020204"/>
              </a:rPr>
              <a:t>presentatievaardigheden</a:t>
            </a:r>
          </a:p>
          <a:p>
            <a:pPr marL="342900" indent="-342900">
              <a:buFont typeface="Wingdings"/>
              <a:buChar char="ü"/>
            </a:pPr>
            <a:r>
              <a:rPr lang="nl-NL">
                <a:cs typeface="Arial" panose="020B0604020202020204"/>
              </a:rPr>
              <a:t>Zelfvertrouwen</a:t>
            </a:r>
            <a:br>
              <a:rPr lang="nl-NL">
                <a:cs typeface="Arial" panose="020B0604020202020204"/>
              </a:rPr>
            </a:br>
            <a:endParaRPr lang="nl-NL">
              <a:cs typeface="Arial" panose="020B0604020202020204"/>
            </a:endParaRPr>
          </a:p>
          <a:p>
            <a:r>
              <a:rPr lang="nl-NL">
                <a:cs typeface="Arial" panose="020B0604020202020204"/>
              </a:rPr>
              <a:t>Gemiddelde score begrijpend lezen groep 6:</a:t>
            </a:r>
            <a:br>
              <a:rPr lang="nl-NL">
                <a:cs typeface="Arial" panose="020B0604020202020204"/>
              </a:rPr>
            </a:br>
            <a:br>
              <a:rPr lang="nl-NL">
                <a:cs typeface="Arial" panose="020B0604020202020204"/>
              </a:rPr>
            </a:br>
            <a:r>
              <a:rPr lang="nl-NL">
                <a:cs typeface="Arial" panose="020B0604020202020204"/>
              </a:rPr>
              <a:t>Landelijk gemiddelde: 78</a:t>
            </a:r>
            <a:br>
              <a:rPr lang="nl-NL">
                <a:cs typeface="Arial" panose="020B0604020202020204"/>
              </a:rPr>
            </a:br>
            <a:r>
              <a:rPr lang="nl-NL">
                <a:cs typeface="Arial" panose="020B0604020202020204"/>
              </a:rPr>
              <a:t>De Reggewinde:   82</a:t>
            </a:r>
            <a:endParaRPr lang="nl-NL"/>
          </a:p>
          <a:p>
            <a:endParaRPr lang="nl-NL">
              <a:cs typeface="Arial" panose="020B0604020202020204"/>
            </a:endParaRPr>
          </a:p>
          <a:p>
            <a:endParaRPr lang="nl-NL">
              <a:cs typeface="Arial" panose="020B0604020202020204"/>
            </a:endParaRPr>
          </a:p>
          <a:p>
            <a:pPr marL="285750" indent="-285750">
              <a:buFont typeface="Wingdings"/>
              <a:buChar char="ü"/>
            </a:pPr>
            <a:endParaRPr lang="nl-NL">
              <a:cs typeface="Arial" panose="020B0604020202020204"/>
            </a:endParaRP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63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540657-BC0A-9FA3-15AB-95592785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87" y="546162"/>
            <a:ext cx="10538580" cy="553998"/>
          </a:xfrm>
        </p:spPr>
        <p:txBody>
          <a:bodyPr/>
          <a:lstStyle/>
          <a:p>
            <a:r>
              <a:rPr lang="nl-NL">
                <a:latin typeface="Arial"/>
                <a:cs typeface="Arial"/>
              </a:rPr>
              <a:t>Taal eens anders 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5CABE10-D17E-0AAC-E35F-79C12A96C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2687" y="1382881"/>
            <a:ext cx="10538580" cy="914400"/>
          </a:xfrm>
        </p:spPr>
        <p:txBody>
          <a:bodyPr lIns="0" tIns="0" rIns="0" bIns="0" anchor="t"/>
          <a:lstStyle/>
          <a:p>
            <a:r>
              <a:rPr lang="nl-NL" sz="3200" i="1">
                <a:latin typeface="Arial"/>
                <a:cs typeface="Arial"/>
              </a:rPr>
              <a:t>Wat gaan we doen in 2025-2028?</a:t>
            </a:r>
            <a:r>
              <a:rPr lang="nl-NL" sz="3200">
                <a:latin typeface="Arial"/>
                <a:cs typeface="Arial"/>
              </a:rPr>
              <a:t> </a:t>
            </a:r>
            <a:endParaRPr lang="nl-NL" sz="320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9115784-0112-5AE7-888B-B70567F5AECC}"/>
              </a:ext>
            </a:extLst>
          </p:cNvPr>
          <p:cNvSpPr txBox="1"/>
          <p:nvPr/>
        </p:nvSpPr>
        <p:spPr>
          <a:xfrm>
            <a:off x="935182" y="2173431"/>
            <a:ext cx="5974772" cy="3905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l-NL" sz="6000" baseline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949814B-D287-6B7A-EF35-A56CABBD99E4}"/>
              </a:ext>
            </a:extLst>
          </p:cNvPr>
          <p:cNvSpPr txBox="1"/>
          <p:nvPr/>
        </p:nvSpPr>
        <p:spPr>
          <a:xfrm>
            <a:off x="722311" y="2180314"/>
            <a:ext cx="9799925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57250" indent="-857250">
              <a:buFont typeface="Arial"/>
              <a:buChar char="•"/>
            </a:pPr>
            <a:r>
              <a:rPr lang="nl-NL" sz="2000">
                <a:latin typeface="Arial"/>
                <a:cs typeface="Arial"/>
              </a:rPr>
              <a:t>Werkbare elementen in een vorm gieten</a:t>
            </a:r>
            <a:endParaRPr lang="nl-NL" sz="2000"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nl-NL" sz="2000"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r>
              <a:rPr lang="nl-NL" sz="2000">
                <a:latin typeface="Arial"/>
                <a:cs typeface="Arial"/>
              </a:rPr>
              <a:t>Kunstvakdocenten en taalexpert</a:t>
            </a:r>
          </a:p>
          <a:p>
            <a:pPr marL="857250" indent="-857250">
              <a:buFont typeface="Arial"/>
              <a:buChar char="•"/>
            </a:pPr>
            <a:endParaRPr lang="nl-NL" sz="2000"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r>
              <a:rPr lang="nl-NL" sz="2000">
                <a:latin typeface="Arial"/>
                <a:cs typeface="Arial"/>
              </a:rPr>
              <a:t>opbrengsten 2023/2024 en SLO-doelen</a:t>
            </a:r>
          </a:p>
          <a:p>
            <a:pPr marL="857250" indent="-857250">
              <a:buFont typeface="Arial"/>
              <a:buChar char="•"/>
            </a:pPr>
            <a:endParaRPr lang="nl-NL" sz="2000"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r>
              <a:rPr lang="nl-NL" sz="2000">
                <a:latin typeface="Arial"/>
                <a:cs typeface="Arial"/>
              </a:rPr>
              <a:t>Basisonderwijs, NT2</a:t>
            </a:r>
            <a:endParaRPr lang="nl-NL" sz="2000" baseline="0"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nl-NL" sz="2800">
              <a:solidFill>
                <a:schemeClr val="accent1"/>
              </a:solidFill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nl-NL" sz="4000">
              <a:solidFill>
                <a:schemeClr val="accent1"/>
              </a:solidFill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nl-NL" sz="400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003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8BDCE32-F4B0-B4E9-B7A0-C125FA3FA8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0055179-6D85-45BB-42BF-D7A9EB1AC1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89075" y="5268690"/>
            <a:ext cx="2001633" cy="443198"/>
          </a:xfrm>
        </p:spPr>
        <p:txBody>
          <a:bodyPr wrap="square" lIns="0" tIns="0" rIns="0" bIns="0" anchor="t">
            <a:spAutoFit/>
          </a:bodyPr>
          <a:lstStyle/>
          <a:p>
            <a:r>
              <a:rPr lang="nl-NL">
                <a:cs typeface="Arial"/>
              </a:rPr>
              <a:t>Testen op scholen in Overijssel </a:t>
            </a:r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F6C431BD-9C3F-9554-E67B-0B91141904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63F10CF-2A35-22B7-24BB-9E339DDE61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40619" y="2330765"/>
            <a:ext cx="2001633" cy="443198"/>
          </a:xfrm>
        </p:spPr>
        <p:txBody>
          <a:bodyPr wrap="square" lIns="0" tIns="0" rIns="0" bIns="0" anchor="t">
            <a:spAutoFit/>
          </a:bodyPr>
          <a:lstStyle/>
          <a:p>
            <a:r>
              <a:rPr lang="nl-NL">
                <a:cs typeface="Arial"/>
              </a:rPr>
              <a:t>Evalueren en bijstellen</a:t>
            </a:r>
            <a:endParaRPr lang="nl-NL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6B521C01-B421-C707-73CF-C1091DC9E0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977884C-DCFD-4489-C343-E4D2E8977B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92163" y="5268690"/>
            <a:ext cx="2001633" cy="664797"/>
          </a:xfrm>
        </p:spPr>
        <p:txBody>
          <a:bodyPr wrap="square" lIns="0" tIns="0" rIns="0" bIns="0" anchor="t">
            <a:spAutoFit/>
          </a:bodyPr>
          <a:lstStyle/>
          <a:p>
            <a:r>
              <a:rPr lang="nl-NL">
                <a:cs typeface="Arial"/>
              </a:rPr>
              <a:t>Beschikbaar voor kunstvakdocenten en </a:t>
            </a:r>
            <a:r>
              <a:rPr lang="nl-NL" err="1">
                <a:cs typeface="Arial"/>
              </a:rPr>
              <a:t>leerkachten</a:t>
            </a:r>
            <a:endParaRPr lang="nl-NL" err="1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1F176CA-9B34-C0B6-9464-75AC16F911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7530" y="925923"/>
            <a:ext cx="1278619" cy="1246495"/>
          </a:xfrm>
        </p:spPr>
        <p:txBody>
          <a:bodyPr wrap="square" lIns="0" tIns="0" rIns="0" bIns="0" anchor="t">
            <a:spAutoFit/>
          </a:bodyPr>
          <a:lstStyle/>
          <a:p>
            <a:endParaRPr lang="nl-NL">
              <a:cs typeface="Arial"/>
            </a:endParaRP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B3AF435-5257-D7AE-90DB-AB49BC1F21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7530" y="2330765"/>
            <a:ext cx="2001633" cy="886397"/>
          </a:xfrm>
        </p:spPr>
        <p:txBody>
          <a:bodyPr wrap="square" lIns="0" tIns="0" rIns="0" bIns="0" anchor="t">
            <a:spAutoFit/>
          </a:bodyPr>
          <a:lstStyle/>
          <a:p>
            <a:r>
              <a:rPr lang="nl-NL">
                <a:cs typeface="Arial"/>
              </a:rPr>
              <a:t>MAAKTAAL- activiteiten overdraagbaar maken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81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9F5EDDA-EAED-F3A2-E052-A5F9F0A9B09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r>
              <a:rPr lang="nl-NL" sz="4000">
                <a:cs typeface="Arial"/>
              </a:rPr>
              <a:t>Vragen? Opmerkingen? Samenwerken? </a:t>
            </a:r>
            <a:endParaRPr lang="nl-NL" sz="4000"/>
          </a:p>
        </p:txBody>
      </p:sp>
    </p:spTree>
    <p:extLst>
      <p:ext uri="{BB962C8B-B14F-4D97-AF65-F5344CB8AC3E}">
        <p14:creationId xmlns:p14="http://schemas.microsoft.com/office/powerpoint/2010/main" val="29600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6E7BBE7-7AF9-2BF1-EA53-525667C555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57785" y="863934"/>
            <a:ext cx="3119789" cy="1246495"/>
          </a:xfrm>
        </p:spPr>
        <p:txBody>
          <a:bodyPr/>
          <a:lstStyle/>
          <a:p>
            <a:r>
              <a:rPr lang="nl-NL">
                <a:latin typeface="Arial"/>
                <a:cs typeface="Arial"/>
              </a:rPr>
              <a:t>Hoe kun je op de hoogte blijven en meedenken?</a:t>
            </a:r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71726D1-370A-8BAB-8793-115E2237E5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9129B7-79E7-E188-F09B-C89188C82E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57786" y="2453516"/>
            <a:ext cx="2603308" cy="2215991"/>
          </a:xfrm>
        </p:spPr>
        <p:txBody>
          <a:bodyPr/>
          <a:lstStyle/>
          <a:p>
            <a:r>
              <a:rPr lang="nl-NL">
                <a:ea typeface="+mn-lt"/>
                <a:cs typeface="+mn-lt"/>
              </a:rPr>
              <a:t>Website:</a:t>
            </a:r>
            <a:br>
              <a:rPr lang="nl-NL">
                <a:ea typeface="+mn-lt"/>
                <a:cs typeface="+mn-lt"/>
              </a:rPr>
            </a:br>
            <a:r>
              <a:rPr lang="nl-NL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https://cultuureducatieoverijssel.nl/maaktaal-taalontwikkeling-door-cultuureducatie</a:t>
            </a:r>
            <a:br>
              <a:rPr lang="nl-NL">
                <a:ea typeface="+mn-lt"/>
                <a:cs typeface="+mn-lt"/>
              </a:rPr>
            </a:br>
            <a:br>
              <a:rPr lang="nl-NL">
                <a:ea typeface="+mn-lt"/>
                <a:cs typeface="+mn-lt"/>
              </a:rPr>
            </a:br>
            <a:r>
              <a:rPr lang="nl-NL">
                <a:cs typeface="Arial"/>
              </a:rPr>
              <a:t>Contact:</a:t>
            </a:r>
            <a:br>
              <a:rPr lang="nl-NL">
                <a:cs typeface="Arial"/>
              </a:rPr>
            </a:br>
            <a:r>
              <a:rPr lang="nl-NL"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vera.martens@rijnbrink.nl</a:t>
            </a:r>
            <a:r>
              <a:rPr lang="nl-NL">
                <a:cs typeface="Arial"/>
              </a:rPr>
              <a:t> </a:t>
            </a:r>
            <a:br>
              <a:rPr lang="nl-NL">
                <a:ea typeface="+mn-lt"/>
                <a:cs typeface="+mn-lt"/>
              </a:rPr>
            </a:br>
            <a:br>
              <a:rPr lang="nl-NL">
                <a:ea typeface="+mn-lt"/>
                <a:cs typeface="+mn-lt"/>
              </a:rPr>
            </a:br>
            <a:endParaRPr lang="nl-NL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83339"/>
      </p:ext>
    </p:extLst>
  </p:cSld>
  <p:clrMapOvr>
    <a:masterClrMapping/>
  </p:clrMapOvr>
</p:sld>
</file>

<file path=ppt/theme/theme1.xml><?xml version="1.0" encoding="utf-8"?>
<a:theme xmlns:a="http://schemas.openxmlformats.org/drawingml/2006/main" name="Richtlijnen">
  <a:themeElements>
    <a:clrScheme name="Aangepast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75849"/>
      </a:accent1>
      <a:accent2>
        <a:srgbClr val="F69C92"/>
      </a:accent2>
      <a:accent3>
        <a:srgbClr val="F26524"/>
      </a:accent3>
      <a:accent4>
        <a:srgbClr val="AFBDE1"/>
      </a:accent4>
      <a:accent5>
        <a:srgbClr val="7D511C"/>
      </a:accent5>
      <a:accent6>
        <a:srgbClr val="F9D82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4367-Rijnbrink-Presentatie-Template_FINAL" id="{237EBF6E-0714-FA46-88B9-2B2A643D3E47}" vid="{930D9879-390F-5E4C-9A70-EC83480BEB7E}"/>
    </a:ext>
  </a:extLst>
</a:theme>
</file>

<file path=ppt/theme/theme10.xml><?xml version="1.0" encoding="utf-8"?>
<a:theme xmlns:a="http://schemas.openxmlformats.org/drawingml/2006/main" name="Quote">
  <a:themeElements>
    <a:clrScheme name="Rijnbr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75849"/>
      </a:accent1>
      <a:accent2>
        <a:srgbClr val="F69C92"/>
      </a:accent2>
      <a:accent3>
        <a:srgbClr val="F26524"/>
      </a:accent3>
      <a:accent4>
        <a:srgbClr val="AFBDE1"/>
      </a:accent4>
      <a:accent5>
        <a:srgbClr val="7D511C"/>
      </a:accent5>
      <a:accent6>
        <a:srgbClr val="F9D82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000"/>
        </a:solidFill>
        <a:ln w="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6000" baseline="0" dirty="0">
            <a:solidFill>
              <a:schemeClr val="accent1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367-Rijnbrink-Presentatie-Template_FINAL" id="{237EBF6E-0714-FA46-88B9-2B2A643D3E47}" vid="{C088E929-2DA8-574D-B461-2F714754EA8E}"/>
    </a:ext>
  </a:extLst>
</a:theme>
</file>

<file path=ppt/theme/theme11.xml><?xml version="1.0" encoding="utf-8"?>
<a:theme xmlns:a="http://schemas.openxmlformats.org/drawingml/2006/main" name="Content">
  <a:themeElements>
    <a:clrScheme name="Rijnbr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75849"/>
      </a:accent1>
      <a:accent2>
        <a:srgbClr val="F69C92"/>
      </a:accent2>
      <a:accent3>
        <a:srgbClr val="F26524"/>
      </a:accent3>
      <a:accent4>
        <a:srgbClr val="AFBDE1"/>
      </a:accent4>
      <a:accent5>
        <a:srgbClr val="7D511C"/>
      </a:accent5>
      <a:accent6>
        <a:srgbClr val="F9D82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000"/>
        </a:solidFill>
        <a:ln w="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6000" baseline="0" dirty="0">
            <a:solidFill>
              <a:schemeClr val="accent1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367-Rijnbrink-Presentatie-Template_FINAL" id="{237EBF6E-0714-FA46-88B9-2B2A643D3E47}" vid="{CD541925-8636-0040-8B71-F33D51C93C05}"/>
    </a:ext>
  </a:extLst>
</a:theme>
</file>

<file path=ppt/theme/theme12.xml><?xml version="1.0" encoding="utf-8"?>
<a:theme xmlns:a="http://schemas.openxmlformats.org/drawingml/2006/main" name="Stappenplan">
  <a:themeElements>
    <a:clrScheme name="Rijnbr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75849"/>
      </a:accent1>
      <a:accent2>
        <a:srgbClr val="F69C92"/>
      </a:accent2>
      <a:accent3>
        <a:srgbClr val="F26524"/>
      </a:accent3>
      <a:accent4>
        <a:srgbClr val="AFBDE1"/>
      </a:accent4>
      <a:accent5>
        <a:srgbClr val="7D511C"/>
      </a:accent5>
      <a:accent6>
        <a:srgbClr val="F9D82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000"/>
        </a:solidFill>
        <a:ln w="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6000" baseline="0" dirty="0">
            <a:solidFill>
              <a:schemeClr val="accent1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367-Rijnbrink-Presentatie-Template_FINAL" id="{237EBF6E-0714-FA46-88B9-2B2A643D3E47}" vid="{9CE107A4-729F-4144-A1FE-172A789DE590}"/>
    </a:ext>
  </a:extLst>
</a:theme>
</file>

<file path=ppt/theme/theme13.xml><?xml version="1.0" encoding="utf-8"?>
<a:theme xmlns:a="http://schemas.openxmlformats.org/drawingml/2006/main" name="Grafiek">
  <a:themeElements>
    <a:clrScheme name="Rijnbr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75849"/>
      </a:accent1>
      <a:accent2>
        <a:srgbClr val="F69C92"/>
      </a:accent2>
      <a:accent3>
        <a:srgbClr val="F26524"/>
      </a:accent3>
      <a:accent4>
        <a:srgbClr val="AFBDE1"/>
      </a:accent4>
      <a:accent5>
        <a:srgbClr val="7D511C"/>
      </a:accent5>
      <a:accent6>
        <a:srgbClr val="F9D82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000"/>
        </a:solidFill>
        <a:ln w="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6000" baseline="0" dirty="0">
            <a:solidFill>
              <a:schemeClr val="accent1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367-Rijnbrink-Presentatie-Template_FINAL" id="{237EBF6E-0714-FA46-88B9-2B2A643D3E47}" vid="{CE4D3DC1-DC01-5B4E-854E-CB00231D9F94}"/>
    </a:ext>
  </a:extLst>
</a:theme>
</file>

<file path=ppt/theme/theme14.xml><?xml version="1.0" encoding="utf-8"?>
<a:theme xmlns:a="http://schemas.openxmlformats.org/drawingml/2006/main" name="Afsluiting">
  <a:themeElements>
    <a:clrScheme name="Rijnbr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75849"/>
      </a:accent1>
      <a:accent2>
        <a:srgbClr val="F69C92"/>
      </a:accent2>
      <a:accent3>
        <a:srgbClr val="F26524"/>
      </a:accent3>
      <a:accent4>
        <a:srgbClr val="AFBDE1"/>
      </a:accent4>
      <a:accent5>
        <a:srgbClr val="7D511C"/>
      </a:accent5>
      <a:accent6>
        <a:srgbClr val="F9D82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000"/>
        </a:solidFill>
        <a:ln w="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6000" baseline="0" dirty="0">
            <a:solidFill>
              <a:schemeClr val="accent1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367-Rijnbrink-Presentatie-Template_FINAL" id="{237EBF6E-0714-FA46-88B9-2B2A643D3E47}" vid="{E7A8FB01-FBE7-8F43-AD87-7EE5C2A9AD08}"/>
    </a:ext>
  </a:extLst>
</a:theme>
</file>

<file path=ppt/theme/theme1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ntro animatie">
  <a:themeElements>
    <a:clrScheme name="Rijnbr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75849"/>
      </a:accent1>
      <a:accent2>
        <a:srgbClr val="F69C92"/>
      </a:accent2>
      <a:accent3>
        <a:srgbClr val="F26524"/>
      </a:accent3>
      <a:accent4>
        <a:srgbClr val="AFBDE1"/>
      </a:accent4>
      <a:accent5>
        <a:srgbClr val="7D511C"/>
      </a:accent5>
      <a:accent6>
        <a:srgbClr val="F9D82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4367-Rijnbrink-Presentatie-Template_FINAL" id="{237EBF6E-0714-FA46-88B9-2B2A643D3E47}" vid="{0D683762-2889-A446-ABC5-0E09EB48307E}"/>
    </a:ext>
  </a:extLst>
</a:theme>
</file>

<file path=ppt/theme/theme3.xml><?xml version="1.0" encoding="utf-8"?>
<a:theme xmlns:a="http://schemas.openxmlformats.org/drawingml/2006/main" name="Intro logo diap">
  <a:themeElements>
    <a:clrScheme name="Rijnbr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75849"/>
      </a:accent1>
      <a:accent2>
        <a:srgbClr val="F69C92"/>
      </a:accent2>
      <a:accent3>
        <a:srgbClr val="F26524"/>
      </a:accent3>
      <a:accent4>
        <a:srgbClr val="AFBDE1"/>
      </a:accent4>
      <a:accent5>
        <a:srgbClr val="7D511C"/>
      </a:accent5>
      <a:accent6>
        <a:srgbClr val="F9D82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4367-Rijnbrink-Presentatie-Template_FINAL" id="{237EBF6E-0714-FA46-88B9-2B2A643D3E47}" vid="{BBBAA445-B56C-024C-A331-A1F7B9727976}"/>
    </a:ext>
  </a:extLst>
</a:theme>
</file>

<file path=ppt/theme/theme4.xml><?xml version="1.0" encoding="utf-8"?>
<a:theme xmlns:a="http://schemas.openxmlformats.org/drawingml/2006/main" name="Intro logo diap animatie">
  <a:themeElements>
    <a:clrScheme name="Rijnbr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75849"/>
      </a:accent1>
      <a:accent2>
        <a:srgbClr val="F69C92"/>
      </a:accent2>
      <a:accent3>
        <a:srgbClr val="F26524"/>
      </a:accent3>
      <a:accent4>
        <a:srgbClr val="AFBDE1"/>
      </a:accent4>
      <a:accent5>
        <a:srgbClr val="7D511C"/>
      </a:accent5>
      <a:accent6>
        <a:srgbClr val="F9D82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4367-Rijnbrink-Presentatie-Template_FINAL" id="{237EBF6E-0714-FA46-88B9-2B2A643D3E47}" vid="{AC950862-9FCC-234C-9840-D9CAA39B7013}"/>
    </a:ext>
  </a:extLst>
</a:theme>
</file>

<file path=ppt/theme/theme5.xml><?xml version="1.0" encoding="utf-8"?>
<a:theme xmlns:a="http://schemas.openxmlformats.org/drawingml/2006/main" name="Titel">
  <a:themeElements>
    <a:clrScheme name="Rijnbr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75849"/>
      </a:accent1>
      <a:accent2>
        <a:srgbClr val="F69C92"/>
      </a:accent2>
      <a:accent3>
        <a:srgbClr val="F26524"/>
      </a:accent3>
      <a:accent4>
        <a:srgbClr val="AFBDE1"/>
      </a:accent4>
      <a:accent5>
        <a:srgbClr val="7D511C"/>
      </a:accent5>
      <a:accent6>
        <a:srgbClr val="F9D82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000"/>
        </a:solidFill>
        <a:ln w="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6000" baseline="0" dirty="0">
            <a:solidFill>
              <a:schemeClr val="accent1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367-Rijnbrink-Presentatie-Template_FINAL" id="{237EBF6E-0714-FA46-88B9-2B2A643D3E47}" vid="{434C9696-1493-CD4B-9058-506805FBDBDD}"/>
    </a:ext>
  </a:extLst>
</a:theme>
</file>

<file path=ppt/theme/theme6.xml><?xml version="1.0" encoding="utf-8"?>
<a:theme xmlns:a="http://schemas.openxmlformats.org/drawingml/2006/main" name="Voorstelslide">
  <a:themeElements>
    <a:clrScheme name="Rijnbr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75849"/>
      </a:accent1>
      <a:accent2>
        <a:srgbClr val="F69C92"/>
      </a:accent2>
      <a:accent3>
        <a:srgbClr val="F26524"/>
      </a:accent3>
      <a:accent4>
        <a:srgbClr val="AFBDE1"/>
      </a:accent4>
      <a:accent5>
        <a:srgbClr val="7D511C"/>
      </a:accent5>
      <a:accent6>
        <a:srgbClr val="F9D82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000"/>
        </a:solidFill>
        <a:ln w="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6000" baseline="0" dirty="0">
            <a:solidFill>
              <a:schemeClr val="accent1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367-Rijnbrink-Presentatie-Template_FINAL" id="{237EBF6E-0714-FA46-88B9-2B2A643D3E47}" vid="{BFC727A8-8403-5748-A107-3DA27FC4F0B3}"/>
    </a:ext>
  </a:extLst>
</a:theme>
</file>

<file path=ppt/theme/theme7.xml><?xml version="1.0" encoding="utf-8"?>
<a:theme xmlns:a="http://schemas.openxmlformats.org/drawingml/2006/main" name="Inhoud">
  <a:themeElements>
    <a:clrScheme name="Rijnbr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75849"/>
      </a:accent1>
      <a:accent2>
        <a:srgbClr val="F69C92"/>
      </a:accent2>
      <a:accent3>
        <a:srgbClr val="F26524"/>
      </a:accent3>
      <a:accent4>
        <a:srgbClr val="AFBDE1"/>
      </a:accent4>
      <a:accent5>
        <a:srgbClr val="7D511C"/>
      </a:accent5>
      <a:accent6>
        <a:srgbClr val="F9D82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000"/>
        </a:solidFill>
        <a:ln w="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6000" baseline="0" dirty="0">
            <a:solidFill>
              <a:schemeClr val="accent1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367-Rijnbrink-Presentatie-Template_FINAL" id="{237EBF6E-0714-FA46-88B9-2B2A643D3E47}" vid="{2018AE51-08CB-AE4E-8461-45EF74C5DF17}"/>
    </a:ext>
  </a:extLst>
</a:theme>
</file>

<file path=ppt/theme/theme8.xml><?xml version="1.0" encoding="utf-8"?>
<a:theme xmlns:a="http://schemas.openxmlformats.org/drawingml/2006/main" name="Hoofdstuk titel">
  <a:themeElements>
    <a:clrScheme name="Rijnbr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75849"/>
      </a:accent1>
      <a:accent2>
        <a:srgbClr val="F69C92"/>
      </a:accent2>
      <a:accent3>
        <a:srgbClr val="F26524"/>
      </a:accent3>
      <a:accent4>
        <a:srgbClr val="AFBDE1"/>
      </a:accent4>
      <a:accent5>
        <a:srgbClr val="7D511C"/>
      </a:accent5>
      <a:accent6>
        <a:srgbClr val="F9D82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000"/>
        </a:solidFill>
        <a:ln w="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6000" baseline="0" dirty="0">
            <a:solidFill>
              <a:schemeClr val="accent1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367-Rijnbrink-Presentatie-Template_FINAL" id="{237EBF6E-0714-FA46-88B9-2B2A643D3E47}" vid="{9B0D7FFF-3771-1149-8C23-8F75D420FAA4}"/>
    </a:ext>
  </a:extLst>
</a:theme>
</file>

<file path=ppt/theme/theme9.xml><?xml version="1.0" encoding="utf-8"?>
<a:theme xmlns:a="http://schemas.openxmlformats.org/drawingml/2006/main" name="Quote foto">
  <a:themeElements>
    <a:clrScheme name="Rijnbr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75849"/>
      </a:accent1>
      <a:accent2>
        <a:srgbClr val="F69C92"/>
      </a:accent2>
      <a:accent3>
        <a:srgbClr val="F26524"/>
      </a:accent3>
      <a:accent4>
        <a:srgbClr val="AFBDE1"/>
      </a:accent4>
      <a:accent5>
        <a:srgbClr val="7D511C"/>
      </a:accent5>
      <a:accent6>
        <a:srgbClr val="F9D82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000"/>
        </a:solidFill>
        <a:ln w="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6000" baseline="0" dirty="0">
            <a:solidFill>
              <a:schemeClr val="accent1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367-Rijnbrink-Presentatie-Template_FINAL" id="{237EBF6E-0714-FA46-88B9-2B2A643D3E47}" vid="{898A4ABB-977F-CD45-8908-47BC3CB0808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547362-d6ee-489b-a958-8356355c068f" xsi:nil="true"/>
    <lcf76f155ced4ddcb4097134ff3c332f xmlns="34a1747c-fd11-4834-a016-1ba899a44321">
      <Terms xmlns="http://schemas.microsoft.com/office/infopath/2007/PartnerControls"/>
    </lcf76f155ced4ddcb4097134ff3c332f>
    <zoeken xmlns="34a1747c-fd11-4834-a016-1ba899a4432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335AD000110245A2BC09F66E58F2D9" ma:contentTypeVersion="17" ma:contentTypeDescription="Een nieuw document maken." ma:contentTypeScope="" ma:versionID="0b64de36826d932581ec44a211adbe84">
  <xsd:schema xmlns:xsd="http://www.w3.org/2001/XMLSchema" xmlns:xs="http://www.w3.org/2001/XMLSchema" xmlns:p="http://schemas.microsoft.com/office/2006/metadata/properties" xmlns:ns2="34a1747c-fd11-4834-a016-1ba899a44321" xmlns:ns3="75547362-d6ee-489b-a958-8356355c068f" targetNamespace="http://schemas.microsoft.com/office/2006/metadata/properties" ma:root="true" ma:fieldsID="39d3dc4e1c95dbb6c427bea9f52f8b1b" ns2:_="" ns3:_="">
    <xsd:import namespace="34a1747c-fd11-4834-a016-1ba899a44321"/>
    <xsd:import namespace="75547362-d6ee-489b-a958-8356355c06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zoeke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a1747c-fd11-4834-a016-1ba899a443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c8886082-65cd-4c69-8220-d7f5adc9aa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zoeken" ma:index="23" nillable="true" ma:displayName="zoeken" ma:format="Dropdown" ma:list="aaadcaa0-2c81-431e-996c-0dd4da85b5a8" ma:internalName="zoeken" ma:showField="Title">
      <xsd:simpleType>
        <xsd:restriction base="dms:Lookup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547362-d6ee-489b-a958-8356355c068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5f78d74-f70c-4f8b-ba9f-fdf49e4f5026}" ma:internalName="TaxCatchAll" ma:showField="CatchAllData" ma:web="75547362-d6ee-489b-a958-8356355c06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8A182B-91B3-4926-9A67-CE9D9ABFA2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61E96E-34B2-4343-ACA4-7A40A72916E7}">
  <ds:schemaRefs>
    <ds:schemaRef ds:uri="34a1747c-fd11-4834-a016-1ba899a44321"/>
    <ds:schemaRef ds:uri="75547362-d6ee-489b-a958-8356355c068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82BF59A-490C-490B-A274-68FE954DA0CD}">
  <ds:schemaRefs>
    <ds:schemaRef ds:uri="34a1747c-fd11-4834-a016-1ba899a44321"/>
    <ds:schemaRef ds:uri="75547362-d6ee-489b-a958-8356355c06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4367-Rijnbrink-Presentatie-Template_FINAL (003)</Template>
  <TotalTime>0</TotalTime>
  <Words>169</Words>
  <Application>Microsoft Office PowerPoint</Application>
  <PresentationFormat>Breedbeeld</PresentationFormat>
  <Paragraphs>44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14</vt:i4>
      </vt:variant>
      <vt:variant>
        <vt:lpstr>Diatitels</vt:lpstr>
      </vt:variant>
      <vt:variant>
        <vt:i4>8</vt:i4>
      </vt:variant>
    </vt:vector>
  </HeadingPairs>
  <TitlesOfParts>
    <vt:vector size="27" baseType="lpstr">
      <vt:lpstr>Arial,Sans-Serif</vt:lpstr>
      <vt:lpstr>Calibri</vt:lpstr>
      <vt:lpstr>Wingdings</vt:lpstr>
      <vt:lpstr>Arial</vt:lpstr>
      <vt:lpstr>Aptos</vt:lpstr>
      <vt:lpstr>Richtlijnen</vt:lpstr>
      <vt:lpstr>Intro animatie</vt:lpstr>
      <vt:lpstr>Intro logo diap</vt:lpstr>
      <vt:lpstr>Intro logo diap animatie</vt:lpstr>
      <vt:lpstr>Titel</vt:lpstr>
      <vt:lpstr>Voorstelslide</vt:lpstr>
      <vt:lpstr>Inhoud</vt:lpstr>
      <vt:lpstr>Hoofdstuk titel</vt:lpstr>
      <vt:lpstr>Quote foto</vt:lpstr>
      <vt:lpstr>Quote</vt:lpstr>
      <vt:lpstr>Content</vt:lpstr>
      <vt:lpstr>Stappenplan</vt:lpstr>
      <vt:lpstr>Grafiek</vt:lpstr>
      <vt:lpstr>Afsluiting</vt:lpstr>
      <vt:lpstr>Taal eens  anders</vt:lpstr>
      <vt:lpstr>Onderzoeksvraag</vt:lpstr>
      <vt:lpstr>Waarom Taal eens anders?</vt:lpstr>
      <vt:lpstr>PowerPoint-presentatie</vt:lpstr>
      <vt:lpstr>Taal eens anders 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Anne te Riele</dc:creator>
  <cp:keywords/>
  <dc:description/>
  <cp:lastModifiedBy>Edith van Wolferen</cp:lastModifiedBy>
  <cp:revision>1</cp:revision>
  <dcterms:created xsi:type="dcterms:W3CDTF">2025-01-21T14:14:22Z</dcterms:created>
  <dcterms:modified xsi:type="dcterms:W3CDTF">2025-12-04T09:18:55Z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0x0101009D335AD000110245A2BC09F66E58F2D9</vt:lpwstr>
  </property>
  <property fmtid="{D5CDD505-2E9C-101B-9397-08002B2CF9AE}" pid="3" name="MediaServiceImageTags">
    <vt:lpwstr/>
  </property>
</Properties>
</file>